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9" r:id="rId1"/>
    <p:sldMasterId id="2147484097" r:id="rId2"/>
    <p:sldMasterId id="2147485386" r:id="rId3"/>
    <p:sldMasterId id="2147485700" r:id="rId4"/>
    <p:sldMasterId id="2147485851" r:id="rId5"/>
    <p:sldMasterId id="2147486273" r:id="rId6"/>
    <p:sldMasterId id="2147486358" r:id="rId7"/>
    <p:sldMasterId id="2147486413" r:id="rId8"/>
    <p:sldMasterId id="2147486426" r:id="rId9"/>
    <p:sldMasterId id="2147486438" r:id="rId10"/>
    <p:sldMasterId id="2147486450" r:id="rId11"/>
    <p:sldMasterId id="2147486462" r:id="rId12"/>
    <p:sldMasterId id="2147486469" r:id="rId13"/>
    <p:sldMasterId id="2147486481" r:id="rId14"/>
  </p:sldMasterIdLst>
  <p:notesMasterIdLst>
    <p:notesMasterId r:id="rId84"/>
  </p:notesMasterIdLst>
  <p:handoutMasterIdLst>
    <p:handoutMasterId r:id="rId85"/>
  </p:handoutMasterIdLst>
  <p:sldIdLst>
    <p:sldId id="3099" r:id="rId15"/>
    <p:sldId id="3973" r:id="rId16"/>
    <p:sldId id="3974" r:id="rId17"/>
    <p:sldId id="3975" r:id="rId18"/>
    <p:sldId id="3976" r:id="rId19"/>
    <p:sldId id="3977" r:id="rId20"/>
    <p:sldId id="3978" r:id="rId21"/>
    <p:sldId id="3979" r:id="rId22"/>
    <p:sldId id="3980" r:id="rId23"/>
    <p:sldId id="3981" r:id="rId24"/>
    <p:sldId id="3982" r:id="rId25"/>
    <p:sldId id="3983" r:id="rId26"/>
    <p:sldId id="3984" r:id="rId27"/>
    <p:sldId id="3985" r:id="rId28"/>
    <p:sldId id="3986" r:id="rId29"/>
    <p:sldId id="3987" r:id="rId30"/>
    <p:sldId id="3988" r:id="rId31"/>
    <p:sldId id="3989" r:id="rId32"/>
    <p:sldId id="3990" r:id="rId33"/>
    <p:sldId id="3991" r:id="rId34"/>
    <p:sldId id="3992" r:id="rId35"/>
    <p:sldId id="3993" r:id="rId36"/>
    <p:sldId id="3994" r:id="rId37"/>
    <p:sldId id="3995" r:id="rId38"/>
    <p:sldId id="3996" r:id="rId39"/>
    <p:sldId id="3997" r:id="rId40"/>
    <p:sldId id="3998" r:id="rId41"/>
    <p:sldId id="3999" r:id="rId42"/>
    <p:sldId id="4000" r:id="rId43"/>
    <p:sldId id="4001" r:id="rId44"/>
    <p:sldId id="4002" r:id="rId45"/>
    <p:sldId id="4003" r:id="rId46"/>
    <p:sldId id="4004" r:id="rId47"/>
    <p:sldId id="4005" r:id="rId48"/>
    <p:sldId id="4006" r:id="rId49"/>
    <p:sldId id="4007" r:id="rId50"/>
    <p:sldId id="3071" r:id="rId51"/>
    <p:sldId id="3954" r:id="rId52"/>
    <p:sldId id="3955" r:id="rId53"/>
    <p:sldId id="3956" r:id="rId54"/>
    <p:sldId id="3957" r:id="rId55"/>
    <p:sldId id="3958" r:id="rId56"/>
    <p:sldId id="3959" r:id="rId57"/>
    <p:sldId id="3960" r:id="rId58"/>
    <p:sldId id="3953" r:id="rId59"/>
    <p:sldId id="3619" r:id="rId60"/>
    <p:sldId id="4008" r:id="rId61"/>
    <p:sldId id="4009" r:id="rId62"/>
    <p:sldId id="4010" r:id="rId63"/>
    <p:sldId id="4011" r:id="rId64"/>
    <p:sldId id="4012" r:id="rId65"/>
    <p:sldId id="4013" r:id="rId66"/>
    <p:sldId id="3527" r:id="rId67"/>
    <p:sldId id="3742" r:id="rId68"/>
    <p:sldId id="2823" r:id="rId69"/>
    <p:sldId id="3952" r:id="rId70"/>
    <p:sldId id="3966" r:id="rId71"/>
    <p:sldId id="3967" r:id="rId72"/>
    <p:sldId id="3968" r:id="rId73"/>
    <p:sldId id="3969" r:id="rId74"/>
    <p:sldId id="3970" r:id="rId75"/>
    <p:sldId id="3971" r:id="rId76"/>
    <p:sldId id="3972" r:id="rId77"/>
    <p:sldId id="3961" r:id="rId78"/>
    <p:sldId id="3962" r:id="rId79"/>
    <p:sldId id="3963" r:id="rId80"/>
    <p:sldId id="3964" r:id="rId81"/>
    <p:sldId id="3965" r:id="rId82"/>
    <p:sldId id="3919" r:id="rId83"/>
  </p:sldIdLst>
  <p:sldSz cx="9144000" cy="6858000" type="screen4x3"/>
  <p:notesSz cx="6858000" cy="9144000"/>
  <p:defaultTextStyle>
    <a:defPPr>
      <a:defRPr lang="en-US"/>
    </a:defPPr>
    <a:lvl1pPr marL="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9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93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0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96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9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95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9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90" algn="l" defTabSz="456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4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56" autoAdjust="0"/>
  </p:normalViewPr>
  <p:slideViewPr>
    <p:cSldViewPr snapToGrid="0" snapToObjects="1">
      <p:cViewPr>
        <p:scale>
          <a:sx n="75" d="100"/>
          <a:sy n="75" d="100"/>
        </p:scale>
        <p:origin x="-204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90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6308-3CED-5A49-81B6-14CB575666F0}" type="datetimeFigureOut">
              <a:rPr lang="en-US" smtClean="0"/>
              <a:pPr/>
              <a:t>2015-11-07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F45B7-903C-7846-81ED-2626F09FA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3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F77DC-6411-FA43-9F29-89F9B143DB84}" type="datetimeFigureOut">
              <a:rPr lang="en-US" smtClean="0"/>
              <a:pPr/>
              <a:t>2015-11-07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12857-5CF9-D84E-BD49-6621E2D37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0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93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50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96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95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90" algn="l" defTabSz="456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99BE49B0-4A67-C945-AC1B-1741E15FF49E}" type="slidenum">
              <a:rPr lang="zh-CN" altLang="en-US" sz="1100">
                <a:solidFill>
                  <a:srgbClr val="000000"/>
                </a:solidFill>
              </a:rPr>
              <a:pPr/>
              <a:t>1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E93967-F650-4949-96BF-ABEDDA4A917F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60BB8A-053F-8A4B-9D8D-1A5AE31458FE}" type="slidenum">
              <a:rPr 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144C46-C570-114C-B2B8-667756CC2CEA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411912-F8A6-D948-972D-4969E5D8D985}" type="slidenum">
              <a:rPr 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12371A-CC4B-FF43-B140-2BAF63D36019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58B8BE7-B879-FB4B-863C-C49FE48A97E0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4406F2-CC01-3E48-8E6E-1C45B2B0D9A4}" type="slidenum">
              <a:rPr 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23AAFC-C2CA-0046-A3E5-2BE66FC76B16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28340B-10F2-9944-A29F-35CBDBF9C0EE}" type="slidenum">
              <a:rPr 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B7C3B10-F0D2-F44E-8066-313B0121B43C}" type="slidenum">
              <a:rPr 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7AE2FF-61E3-E542-991D-4DC803AF47AD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5D3155-B37E-6B48-876E-A0DCA598122E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1D14C9-2C11-2840-BAF4-BCCFCB7C2436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75F47D-0097-A249-97D6-F98D9BF39900}" type="slidenum">
              <a:rPr 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276163-2128-E64E-BF94-A9FC7983F9BF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BC55BE-B8B6-324D-81E2-0D96479FA32A}" type="slidenum">
              <a:rPr 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6ACECFB-DFBB-5945-8B38-667AF2B15D14}" type="slidenum">
              <a:rPr 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8A0FCD-40AF-2447-94FC-B19732A568E6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10E6A1-CB74-A848-B856-609902BFD6DC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A5ABA8-F8B5-3543-8B1F-293AA28C2BF2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6AAA3D-3E8A-1944-89B9-040D95B256CE}" type="slidenum">
              <a:rPr lang="en-US">
                <a:solidFill>
                  <a:prstClr val="black"/>
                </a:solidFill>
              </a:rPr>
              <a:pPr eaLnBrk="1" hangingPunct="1"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1A9001-1CD0-3A48-8D92-A5D8D569B430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97BBE6-670A-C744-9F9C-65992DEF28F4}" type="slidenum">
              <a:rPr 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1E5B86-9B03-E84F-B079-85D5A50D69A3}" type="slidenum">
              <a:rPr 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E29B75-42BC-DE45-8E90-3A51DAC6FF33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4BC2CD-2D5F-8D4C-B44E-70CAE4AC6C0F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8C515B-6CCF-824B-BE7B-20CFE9721C24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0FAC22-5A64-E848-8935-E8011B1F1FCA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37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38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CBF2246B-F09A-CE44-9234-C69E90701ACB}" type="slidenum">
              <a:rPr lang="zh-CN" altLang="en-US" sz="1100">
                <a:solidFill>
                  <a:prstClr val="black"/>
                </a:solidFill>
              </a:rPr>
              <a:pPr/>
              <a:t>45</a:t>
            </a:fld>
            <a:endParaRPr lang="en-US" altLang="zh-CN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46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53F24C-D623-2F4A-9C78-3B2A9DBFA493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53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宋体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7B049AD8-C73F-E04C-98BA-BB37A725A3B2}" type="slidenum">
              <a:rPr lang="zh-CN" altLang="en-US" sz="1100">
                <a:solidFill>
                  <a:srgbClr val="000000"/>
                </a:solidFill>
              </a:rPr>
              <a:pPr/>
              <a:t>54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宋体" charset="0"/>
              </a:rPr>
              <a:t>Youth Band</a:t>
            </a:r>
            <a:r>
              <a:rPr lang="en-US" baseline="0" dirty="0" smtClean="0">
                <a:latin typeface="Calibri" charset="0"/>
                <a:ea typeface="宋体" charset="0"/>
              </a:rPr>
              <a:t> </a:t>
            </a:r>
            <a:r>
              <a:rPr lang="en-US" baseline="0" smtClean="0">
                <a:latin typeface="Calibri" charset="0"/>
                <a:ea typeface="宋体" charset="0"/>
              </a:rPr>
              <a:t>hymn presentation</a:t>
            </a:r>
          </a:p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5EED9B6E-E68E-094C-B8BC-3BDFCB4219CE}" type="slidenum">
              <a:rPr lang="zh-CN" altLang="en-US" sz="1100">
                <a:solidFill>
                  <a:srgbClr val="000000"/>
                </a:solidFill>
              </a:rPr>
              <a:pPr/>
              <a:t>55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02756" indent="-270291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081164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513629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1946095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69853BD4-241B-0F4D-9860-53F926528EE3}" type="slidenum">
              <a:rPr lang="zh-CN" altLang="en-US" sz="1100">
                <a:solidFill>
                  <a:srgbClr val="000000"/>
                </a:solidFill>
              </a:rPr>
              <a:pPr/>
              <a:t>56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67B9A41C-DBB3-1D47-B77C-6DEFFCD65383}" type="slidenum">
              <a:rPr lang="zh-CN" altLang="en-US" sz="1100">
                <a:solidFill>
                  <a:prstClr val="black"/>
                </a:solidFill>
              </a:rPr>
              <a:pPr/>
              <a:t>69</a:t>
            </a:fld>
            <a:endParaRPr lang="en-US" altLang="zh-CN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CF9F3B-87DF-494F-ADFD-213F94A2A31A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D111B7-ABDE-224C-BECD-D93113200150}" type="slidenum">
              <a:rPr lang="en-US">
                <a:solidFill>
                  <a:prstClr val="black"/>
                </a:solidFill>
              </a:rPr>
              <a:pPr eaLnBrk="1" hangingPunct="1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F8903E-DBF4-DA4C-A864-DE87B89F51B7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0B231E-2817-F143-A5DC-05D5054577E9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F7F988-4ABF-7E40-89E4-BCC9C5BF48D5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2.xml"/><Relationship Id="rId3" Type="http://schemas.openxmlformats.org/officeDocument/2006/relationships/image" Target="../media/image9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2.xml"/><Relationship Id="rId3" Type="http://schemas.openxmlformats.org/officeDocument/2006/relationships/image" Target="../media/image9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image" Target="../media/image5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image" Target="../media/image5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4" Type="http://schemas.openxmlformats.org/officeDocument/2006/relationships/image" Target="../media/image5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0" indent="0" algn="ctr">
              <a:buNone/>
              <a:defRPr/>
            </a:lvl2pPr>
            <a:lvl3pPr marL="912993" indent="0" algn="ctr">
              <a:buNone/>
              <a:defRPr/>
            </a:lvl3pPr>
            <a:lvl4pPr marL="1369500" indent="0" algn="ctr">
              <a:buNone/>
              <a:defRPr/>
            </a:lvl4pPr>
            <a:lvl5pPr marL="1825996" indent="0" algn="ctr">
              <a:buNone/>
              <a:defRPr/>
            </a:lvl5pPr>
            <a:lvl6pPr marL="2282490" indent="0" algn="ctr">
              <a:buNone/>
              <a:defRPr/>
            </a:lvl6pPr>
            <a:lvl7pPr marL="2738995" indent="0" algn="ctr">
              <a:buNone/>
              <a:defRPr/>
            </a:lvl7pPr>
            <a:lvl8pPr marL="3195490" indent="0" algn="ctr">
              <a:buNone/>
              <a:defRPr/>
            </a:lvl8pPr>
            <a:lvl9pPr marL="365199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FEEB2-34D4-874B-86D7-B62E075F42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97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0" indent="0">
              <a:buNone/>
              <a:defRPr sz="2800"/>
            </a:lvl2pPr>
            <a:lvl3pPr marL="912993" indent="0">
              <a:buNone/>
              <a:defRPr sz="2400"/>
            </a:lvl3pPr>
            <a:lvl4pPr marL="1369500" indent="0">
              <a:buNone/>
              <a:defRPr sz="2000"/>
            </a:lvl4pPr>
            <a:lvl5pPr marL="1825996" indent="0">
              <a:buNone/>
              <a:defRPr sz="2000"/>
            </a:lvl5pPr>
            <a:lvl6pPr marL="2282490" indent="0">
              <a:buNone/>
              <a:defRPr sz="2000"/>
            </a:lvl6pPr>
            <a:lvl7pPr marL="2738995" indent="0">
              <a:buNone/>
              <a:defRPr sz="2000"/>
            </a:lvl7pPr>
            <a:lvl8pPr marL="3195490" indent="0">
              <a:buNone/>
              <a:defRPr sz="2000"/>
            </a:lvl8pPr>
            <a:lvl9pPr marL="365199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407954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76069-7C1D-554D-80C1-79F53B4703B2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83594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DF615-07A0-6140-89EA-8AE0C24939AD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897189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5712-385B-D54B-9151-18431D62CAE5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011111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2D944-024B-274A-B949-05C754F8F1F5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17557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6734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3880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5156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65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732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23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38310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0556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275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4541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206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3413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4A6D1-BD65-2045-9B4D-28E4874CF00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3273-AB32-DA41-9615-5337853222A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359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32DA-D526-8540-9B6D-CD1326788A1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C60E9-7023-5C40-AF35-F8085AA958A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8195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912C-A260-C841-BDBB-94F0ED0555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C3691-5455-2E44-A7D7-6FD98FEEEF2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768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931CF-969C-2B4D-B9E9-BAA5B9CB9B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2D42D-F0D7-0F44-A2DD-411482C512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732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3723-A666-C542-A779-42416A5ECC9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766F-441B-4240-9B2B-75AAEA09CDF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52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79049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009A9-E2D4-6047-9867-5705744E3DC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DF962-728B-2A4D-994A-E18380E24A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811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B36D5-B2B0-C84F-9D6C-8C41360BEF3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76859-84AF-DC4D-88B6-F760BEE2821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5627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E0BB-AA02-DE4C-A09D-EA9FAFE9C3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01AF-6AA3-CD49-8392-8675693E7AC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040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BA14-AEC5-6946-84CD-02A471D57C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76281-2FA4-EE4E-AE07-4DBAAA6F6E2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3811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8343-9D19-0147-B4B7-6389AA112EF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743A0-1628-7E43-9083-7218F01235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669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C5AC-F0EC-154E-A440-6D287476AF9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BE33-F91C-3B45-AA6A-FC6C4F942B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036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" name="Right Triangle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>
            <a:spLocks noChangeArrowheads="1"/>
          </p:cNvSpPr>
          <p:nvPr/>
        </p:nvSpPr>
        <p:spPr bwMode="auto"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24AF71-FC17-9844-9ADA-EFF9412F6BAE}" type="datetimeFigureOut">
              <a:rPr lang="zh-TW" altLang="en-US">
                <a:solidFill>
                  <a:prstClr val="white"/>
                </a:solidFill>
              </a:rPr>
              <a:pPr/>
              <a:t>2015-11-07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33B19-8554-764F-8A44-2B578289976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20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058924-31B7-8349-9B7F-F357A65293DB}" type="datetimeFigureOut">
              <a:rPr lang="zh-TW" altLang="en-US">
                <a:solidFill>
                  <a:prstClr val="white"/>
                </a:solidFill>
              </a:rPr>
              <a:pPr/>
              <a:t>2015-11-07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00721-B7EC-A643-ACFD-943A5FED4B94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5B53AE-E282-D944-98F6-830FD6203C8E}" type="datetimeFigureOut">
              <a:rPr lang="zh-TW" altLang="en-US">
                <a:solidFill>
                  <a:prstClr val="black"/>
                </a:solidFill>
              </a:rPr>
              <a:pPr/>
              <a:t>2015-11-07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90BB4-88DA-B94B-B45E-8B44F5A19AC2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05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" name="Right Triangle 4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773CB8-CE65-204E-93CE-B90B8E964C96}" type="datetimeFigureOut">
              <a:rPr lang="zh-TW" altLang="en-US">
                <a:solidFill>
                  <a:prstClr val="white"/>
                </a:solidFill>
              </a:rPr>
              <a:pPr/>
              <a:t>2015-11-07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38E7D-6780-984B-8E00-61D565EEFEAD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94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0" indent="0" algn="ctr">
              <a:buNone/>
              <a:defRPr/>
            </a:lvl2pPr>
            <a:lvl3pPr marL="912993" indent="0" algn="ctr">
              <a:buNone/>
              <a:defRPr/>
            </a:lvl3pPr>
            <a:lvl4pPr marL="1369500" indent="0" algn="ctr">
              <a:buNone/>
              <a:defRPr/>
            </a:lvl4pPr>
            <a:lvl5pPr marL="1825996" indent="0" algn="ctr">
              <a:buNone/>
              <a:defRPr/>
            </a:lvl5pPr>
            <a:lvl6pPr marL="2282490" indent="0" algn="ctr">
              <a:buNone/>
              <a:defRPr/>
            </a:lvl6pPr>
            <a:lvl7pPr marL="2738995" indent="0" algn="ctr">
              <a:buNone/>
              <a:defRPr/>
            </a:lvl7pPr>
            <a:lvl8pPr marL="3195490" indent="0" algn="ctr">
              <a:buNone/>
              <a:defRPr/>
            </a:lvl8pPr>
            <a:lvl9pPr marL="365199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179021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E6B3-001A-E246-B1A4-7DA7382176BF}" type="datetimeFigureOut">
              <a:rPr lang="zh-TW" altLang="en-US">
                <a:solidFill>
                  <a:prstClr val="black"/>
                </a:solidFill>
              </a:rPr>
              <a:pPr/>
              <a:t>2015-11-07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96023-3786-9E4E-A1BA-8AD4EA09E58E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69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white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 bwMode="auto"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  <a:latin typeface="Lucida Sans Unicode" charset="0"/>
              <a:ea typeface="微軟正黑體" charset="0"/>
              <a:cs typeface="微軟正黑體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altLang="zh-TW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FB02C-7B7E-B044-AFC0-67B71C9F4389}" type="datetimeFigureOut">
              <a:rPr lang="zh-TW" altLang="en-US">
                <a:solidFill>
                  <a:prstClr val="white"/>
                </a:solidFill>
              </a:rPr>
              <a:pPr/>
              <a:t>2015-11-07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0EDB6-3C5D-CF4E-A2A6-D87C68B73824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66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EEF3A-98CD-1549-8944-1F3083A08EA1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E353-91F2-DA43-A364-0397EE1C8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742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D519D-6D18-F544-A2A1-6BC3DA5C89A1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DB2D5-7ABD-8B4D-9783-477FFD1AFB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98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0182D-D525-3841-8994-6AE1914F8F77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FC9C9-42F8-6E4F-BDBE-99A0C38B80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2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48062-4B1D-8642-961D-01F4D1C4368E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273EB-CBAB-914A-A554-867B194A64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40C2D7-1D94-D642-9BFB-0DDBA456BF80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0C082-D13A-6C46-A6C9-35A9C83E0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490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48D6C0-6673-5844-9460-7082F64893F3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D809B-DF68-D74C-98A2-E6A17A478C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60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44079F-AE5B-1B48-8C45-08D08FFBEF53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C78BD-A469-B942-8D1C-7CDB46A78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751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D1D6F-D682-3840-B2C6-E4B62D20C68B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3DC88-CDA4-8F4F-9045-721313863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98" tIns="45649" rIns="91298" bIns="45649"/>
          <a:lstStyle/>
          <a:p>
            <a:pPr defTabSz="91299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Arial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88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fld id="{0895C25E-15C0-D44C-B9D9-1D3ADAA78AA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898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AFAA3F-E49E-7E47-B7A1-AE4D5A737F6B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F63FE-BAA4-4242-9563-3C18707BB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232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2EE7F5-50DE-C349-9140-207D9FCD3C64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2524-3A32-B44E-8024-509A9D815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6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F91C26-491E-5542-A1D5-5C50878A163E}" type="datetimeFigureOut">
              <a:rPr lang="en-US"/>
              <a:pPr/>
              <a:t>2015-11-07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A74F9-E6C1-2245-A5CB-EE49E26B6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555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01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  <a:latin typeface="Century Gothic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  <a:latin typeface="Century Gothic"/>
              </a:rPr>
              <a:t>”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05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07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41" indent="-171441">
              <a:buFont typeface="Arial" pitchFamily="34" charset="0"/>
              <a:buChar char="•"/>
              <a:defRPr sz="2400"/>
            </a:lvl1pPr>
            <a:lvl2pPr marL="628618" indent="-171441">
              <a:buFont typeface="Arial" pitchFamily="34" charset="0"/>
              <a:buChar char="•"/>
              <a:defRPr sz="2000"/>
            </a:lvl2pPr>
            <a:lvl3pPr marL="1085795" indent="-171441">
              <a:buFont typeface="Arial" pitchFamily="34" charset="0"/>
              <a:buChar char="•"/>
              <a:defRPr sz="1800"/>
            </a:lvl3pPr>
            <a:lvl4pPr marL="1542971" indent="-171441">
              <a:buFont typeface="Arial" pitchFamily="34" charset="0"/>
              <a:buChar char="•"/>
              <a:defRPr sz="1600"/>
            </a:lvl4pPr>
            <a:lvl5pPr marL="2000148" indent="-171441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98" tIns="45649" rIns="91298" bIns="45649"/>
          <a:lstStyle/>
          <a:p>
            <a:pPr defTabSz="91299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88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24294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193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05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4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70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04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70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04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45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45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7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353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2002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14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14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14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14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20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06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07"/>
            <a:ext cx="2841168" cy="2590799"/>
          </a:xfrm>
        </p:spPr>
        <p:txBody>
          <a:bodyPr lIns="274306" tIns="0" rIns="18287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07"/>
            <a:ext cx="2841168" cy="2590799"/>
          </a:xfrm>
        </p:spPr>
        <p:txBody>
          <a:bodyPr lIns="274306" tIns="0" rIns="18287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07"/>
            <a:ext cx="2841168" cy="2590799"/>
          </a:xfrm>
        </p:spPr>
        <p:txBody>
          <a:bodyPr lIns="274306" tIns="0" rIns="18287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6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81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11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07" tIns="45654" rIns="91307" bIns="45654"/>
          <a:lstStyle/>
          <a:p>
            <a:pPr defTabSz="9130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88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24294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2002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38" indent="0">
              <a:buNone/>
              <a:defRPr sz="1800"/>
            </a:lvl2pPr>
            <a:lvl3pPr marL="913087" indent="0">
              <a:buNone/>
              <a:defRPr sz="1600"/>
            </a:lvl3pPr>
            <a:lvl4pPr marL="1369640" indent="0">
              <a:buNone/>
              <a:defRPr sz="1400"/>
            </a:lvl4pPr>
            <a:lvl5pPr marL="1826183" indent="0">
              <a:buNone/>
              <a:defRPr sz="1400"/>
            </a:lvl5pPr>
            <a:lvl6pPr marL="2282724" indent="0">
              <a:buNone/>
              <a:defRPr sz="1400"/>
            </a:lvl6pPr>
            <a:lvl7pPr marL="2739275" indent="0">
              <a:buNone/>
              <a:defRPr sz="1400"/>
            </a:lvl7pPr>
            <a:lvl8pPr marL="3195817" indent="0">
              <a:buNone/>
              <a:defRPr sz="1400"/>
            </a:lvl8pPr>
            <a:lvl9pPr marL="3652364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72141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42126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8" indent="0">
              <a:buNone/>
              <a:defRPr sz="2000" b="1"/>
            </a:lvl2pPr>
            <a:lvl3pPr marL="913087" indent="0">
              <a:buNone/>
              <a:defRPr sz="1800" b="1"/>
            </a:lvl3pPr>
            <a:lvl4pPr marL="1369640" indent="0">
              <a:buNone/>
              <a:defRPr sz="1600" b="1"/>
            </a:lvl4pPr>
            <a:lvl5pPr marL="1826183" indent="0">
              <a:buNone/>
              <a:defRPr sz="1600" b="1"/>
            </a:lvl5pPr>
            <a:lvl6pPr marL="2282724" indent="0">
              <a:buNone/>
              <a:defRPr sz="1600" b="1"/>
            </a:lvl6pPr>
            <a:lvl7pPr marL="2739275" indent="0">
              <a:buNone/>
              <a:defRPr sz="1600" b="1"/>
            </a:lvl7pPr>
            <a:lvl8pPr marL="3195817" indent="0">
              <a:buNone/>
              <a:defRPr sz="1600" b="1"/>
            </a:lvl8pPr>
            <a:lvl9pPr marL="3652364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6842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0349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121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0" indent="0">
              <a:buNone/>
              <a:defRPr sz="1800"/>
            </a:lvl2pPr>
            <a:lvl3pPr marL="912993" indent="0">
              <a:buNone/>
              <a:defRPr sz="1600"/>
            </a:lvl3pPr>
            <a:lvl4pPr marL="1369500" indent="0">
              <a:buNone/>
              <a:defRPr sz="1400"/>
            </a:lvl4pPr>
            <a:lvl5pPr marL="1825996" indent="0">
              <a:buNone/>
              <a:defRPr sz="1400"/>
            </a:lvl5pPr>
            <a:lvl6pPr marL="2282490" indent="0">
              <a:buNone/>
              <a:defRPr sz="1400"/>
            </a:lvl6pPr>
            <a:lvl7pPr marL="2738995" indent="0">
              <a:buNone/>
              <a:defRPr sz="1400"/>
            </a:lvl7pPr>
            <a:lvl8pPr marL="3195490" indent="0">
              <a:buNone/>
              <a:defRPr sz="1400"/>
            </a:lvl8pPr>
            <a:lvl9pPr marL="365199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72141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8941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8" indent="0">
              <a:buNone/>
              <a:defRPr sz="2800"/>
            </a:lvl2pPr>
            <a:lvl3pPr marL="913087" indent="0">
              <a:buNone/>
              <a:defRPr sz="2400"/>
            </a:lvl3pPr>
            <a:lvl4pPr marL="1369640" indent="0">
              <a:buNone/>
              <a:defRPr sz="2000"/>
            </a:lvl4pPr>
            <a:lvl5pPr marL="1826183" indent="0">
              <a:buNone/>
              <a:defRPr sz="2000"/>
            </a:lvl5pPr>
            <a:lvl6pPr marL="2282724" indent="0">
              <a:buNone/>
              <a:defRPr sz="2000"/>
            </a:lvl6pPr>
            <a:lvl7pPr marL="2739275" indent="0">
              <a:buNone/>
              <a:defRPr sz="2000"/>
            </a:lvl7pPr>
            <a:lvl8pPr marL="3195817" indent="0">
              <a:buNone/>
              <a:defRPr sz="2000"/>
            </a:lvl8pPr>
            <a:lvl9pPr marL="3652364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38" indent="0">
              <a:buNone/>
              <a:defRPr sz="1200"/>
            </a:lvl2pPr>
            <a:lvl3pPr marL="913087" indent="0">
              <a:buNone/>
              <a:defRPr sz="1000"/>
            </a:lvl3pPr>
            <a:lvl4pPr marL="1369640" indent="0">
              <a:buNone/>
              <a:defRPr sz="900"/>
            </a:lvl4pPr>
            <a:lvl5pPr marL="1826183" indent="0">
              <a:buNone/>
              <a:defRPr sz="900"/>
            </a:lvl5pPr>
            <a:lvl6pPr marL="2282724" indent="0">
              <a:buNone/>
              <a:defRPr sz="900"/>
            </a:lvl6pPr>
            <a:lvl7pPr marL="2739275" indent="0">
              <a:buNone/>
              <a:defRPr sz="900"/>
            </a:lvl7pPr>
            <a:lvl8pPr marL="3195817" indent="0">
              <a:buNone/>
              <a:defRPr sz="900"/>
            </a:lvl8pPr>
            <a:lvl9pPr marL="3652364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40795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3831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79049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38" indent="0" algn="ctr">
              <a:buNone/>
              <a:defRPr/>
            </a:lvl2pPr>
            <a:lvl3pPr marL="913087" indent="0" algn="ctr">
              <a:buNone/>
              <a:defRPr/>
            </a:lvl3pPr>
            <a:lvl4pPr marL="1369640" indent="0" algn="ctr">
              <a:buNone/>
              <a:defRPr/>
            </a:lvl4pPr>
            <a:lvl5pPr marL="1826183" indent="0" algn="ctr">
              <a:buNone/>
              <a:defRPr/>
            </a:lvl5pPr>
            <a:lvl6pPr marL="2282724" indent="0" algn="ctr">
              <a:buNone/>
              <a:defRPr/>
            </a:lvl6pPr>
            <a:lvl7pPr marL="2739275" indent="0" algn="ctr">
              <a:buNone/>
              <a:defRPr/>
            </a:lvl7pPr>
            <a:lvl8pPr marL="3195817" indent="0" algn="ctr">
              <a:buNone/>
              <a:defRPr/>
            </a:lvl8pPr>
            <a:lvl9pPr marL="36523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17902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797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01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03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42126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189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01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66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01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66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66800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01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41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41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3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0" indent="0">
              <a:buNone/>
              <a:defRPr sz="2000" b="1"/>
            </a:lvl2pPr>
            <a:lvl3pPr marL="912993" indent="0">
              <a:buNone/>
              <a:defRPr sz="1800" b="1"/>
            </a:lvl3pPr>
            <a:lvl4pPr marL="1369500" indent="0">
              <a:buNone/>
              <a:defRPr sz="1600" b="1"/>
            </a:lvl4pPr>
            <a:lvl5pPr marL="1825996" indent="0">
              <a:buNone/>
              <a:defRPr sz="1600" b="1"/>
            </a:lvl5pPr>
            <a:lvl6pPr marL="2282490" indent="0">
              <a:buNone/>
              <a:defRPr sz="1600" b="1"/>
            </a:lvl6pPr>
            <a:lvl7pPr marL="2738995" indent="0">
              <a:buNone/>
              <a:defRPr sz="1600" b="1"/>
            </a:lvl7pPr>
            <a:lvl8pPr marL="3195490" indent="0">
              <a:buNone/>
              <a:defRPr sz="1600" b="1"/>
            </a:lvl8pPr>
            <a:lvl9pPr marL="365199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6842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4478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2286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3124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3962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16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03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05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05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05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6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76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6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796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5748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00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678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01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91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0838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3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188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01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8351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03492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3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63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00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63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6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5257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66800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71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00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38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0347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7400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38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2015-11-07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4841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4478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2286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3124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3962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15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01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3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1219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02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02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02"/>
            <a:ext cx="2841168" cy="25907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5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72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2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02" tIns="45652" rIns="91302" bIns="45652"/>
          <a:lstStyle/>
          <a:p>
            <a:pPr defTabSz="91304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86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52013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94467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14" indent="0">
              <a:buNone/>
              <a:defRPr sz="1800"/>
            </a:lvl2pPr>
            <a:lvl3pPr marL="913040" indent="0">
              <a:buNone/>
              <a:defRPr sz="1600"/>
            </a:lvl3pPr>
            <a:lvl4pPr marL="1369570" indent="0">
              <a:buNone/>
              <a:defRPr sz="1400"/>
            </a:lvl4pPr>
            <a:lvl5pPr marL="1826089" indent="0">
              <a:buNone/>
              <a:defRPr sz="1400"/>
            </a:lvl5pPr>
            <a:lvl6pPr marL="2282607" indent="0">
              <a:buNone/>
              <a:defRPr sz="1400"/>
            </a:lvl6pPr>
            <a:lvl7pPr marL="2739135" indent="0">
              <a:buNone/>
              <a:defRPr sz="1400"/>
            </a:lvl7pPr>
            <a:lvl8pPr marL="3195653" indent="0">
              <a:buNone/>
              <a:defRPr sz="1400"/>
            </a:lvl8pPr>
            <a:lvl9pPr marL="3652177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761841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04047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4" indent="0">
              <a:buNone/>
              <a:defRPr sz="2000" b="1"/>
            </a:lvl2pPr>
            <a:lvl3pPr marL="913040" indent="0">
              <a:buNone/>
              <a:defRPr sz="1800" b="1"/>
            </a:lvl3pPr>
            <a:lvl4pPr marL="1369570" indent="0">
              <a:buNone/>
              <a:defRPr sz="1600" b="1"/>
            </a:lvl4pPr>
            <a:lvl5pPr marL="1826089" indent="0">
              <a:buNone/>
              <a:defRPr sz="1600" b="1"/>
            </a:lvl5pPr>
            <a:lvl6pPr marL="2282607" indent="0">
              <a:buNone/>
              <a:defRPr sz="1600" b="1"/>
            </a:lvl6pPr>
            <a:lvl7pPr marL="2739135" indent="0">
              <a:buNone/>
              <a:defRPr sz="1600" b="1"/>
            </a:lvl7pPr>
            <a:lvl8pPr marL="3195653" indent="0">
              <a:buNone/>
              <a:defRPr sz="1600" b="1"/>
            </a:lvl8pPr>
            <a:lvl9pPr marL="3652177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4" indent="0">
              <a:buNone/>
              <a:defRPr sz="2000" b="1"/>
            </a:lvl2pPr>
            <a:lvl3pPr marL="913040" indent="0">
              <a:buNone/>
              <a:defRPr sz="1800" b="1"/>
            </a:lvl3pPr>
            <a:lvl4pPr marL="1369570" indent="0">
              <a:buNone/>
              <a:defRPr sz="1600" b="1"/>
            </a:lvl4pPr>
            <a:lvl5pPr marL="1826089" indent="0">
              <a:buNone/>
              <a:defRPr sz="1600" b="1"/>
            </a:lvl5pPr>
            <a:lvl6pPr marL="2282607" indent="0">
              <a:buNone/>
              <a:defRPr sz="1600" b="1"/>
            </a:lvl6pPr>
            <a:lvl7pPr marL="2739135" indent="0">
              <a:buNone/>
              <a:defRPr sz="1600" b="1"/>
            </a:lvl7pPr>
            <a:lvl8pPr marL="3195653" indent="0">
              <a:buNone/>
              <a:defRPr sz="1600" b="1"/>
            </a:lvl8pPr>
            <a:lvl9pPr marL="3652177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619589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04178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20882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14" indent="0">
              <a:buNone/>
              <a:defRPr sz="1200"/>
            </a:lvl2pPr>
            <a:lvl3pPr marL="913040" indent="0">
              <a:buNone/>
              <a:defRPr sz="1000"/>
            </a:lvl3pPr>
            <a:lvl4pPr marL="1369570" indent="0">
              <a:buNone/>
              <a:defRPr sz="900"/>
            </a:lvl4pPr>
            <a:lvl5pPr marL="1826089" indent="0">
              <a:buNone/>
              <a:defRPr sz="900"/>
            </a:lvl5pPr>
            <a:lvl6pPr marL="2282607" indent="0">
              <a:buNone/>
              <a:defRPr sz="900"/>
            </a:lvl6pPr>
            <a:lvl7pPr marL="2739135" indent="0">
              <a:buNone/>
              <a:defRPr sz="900"/>
            </a:lvl7pPr>
            <a:lvl8pPr marL="3195653" indent="0">
              <a:buNone/>
              <a:defRPr sz="900"/>
            </a:lvl8pPr>
            <a:lvl9pPr marL="3652177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75626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14" indent="0">
              <a:buNone/>
              <a:defRPr sz="2800"/>
            </a:lvl2pPr>
            <a:lvl3pPr marL="913040" indent="0">
              <a:buNone/>
              <a:defRPr sz="2400"/>
            </a:lvl3pPr>
            <a:lvl4pPr marL="1369570" indent="0">
              <a:buNone/>
              <a:defRPr sz="2000"/>
            </a:lvl4pPr>
            <a:lvl5pPr marL="1826089" indent="0">
              <a:buNone/>
              <a:defRPr sz="2000"/>
            </a:lvl5pPr>
            <a:lvl6pPr marL="2282607" indent="0">
              <a:buNone/>
              <a:defRPr sz="2000"/>
            </a:lvl6pPr>
            <a:lvl7pPr marL="2739135" indent="0">
              <a:buNone/>
              <a:defRPr sz="2000"/>
            </a:lvl7pPr>
            <a:lvl8pPr marL="3195653" indent="0">
              <a:buNone/>
              <a:defRPr sz="2000"/>
            </a:lvl8pPr>
            <a:lvl9pPr marL="3652177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14" indent="0">
              <a:buNone/>
              <a:defRPr sz="1200"/>
            </a:lvl2pPr>
            <a:lvl3pPr marL="913040" indent="0">
              <a:buNone/>
              <a:defRPr sz="1000"/>
            </a:lvl3pPr>
            <a:lvl4pPr marL="1369570" indent="0">
              <a:buNone/>
              <a:defRPr sz="900"/>
            </a:lvl4pPr>
            <a:lvl5pPr marL="1826089" indent="0">
              <a:buNone/>
              <a:defRPr sz="900"/>
            </a:lvl5pPr>
            <a:lvl6pPr marL="2282607" indent="0">
              <a:buNone/>
              <a:defRPr sz="900"/>
            </a:lvl6pPr>
            <a:lvl7pPr marL="2739135" indent="0">
              <a:buNone/>
              <a:defRPr sz="900"/>
            </a:lvl7pPr>
            <a:lvl8pPr marL="3195653" indent="0">
              <a:buNone/>
              <a:defRPr sz="900"/>
            </a:lvl8pPr>
            <a:lvl9pPr marL="3652177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8469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0" indent="0">
              <a:buNone/>
              <a:defRPr sz="1200"/>
            </a:lvl2pPr>
            <a:lvl3pPr marL="912993" indent="0">
              <a:buNone/>
              <a:defRPr sz="1000"/>
            </a:lvl3pPr>
            <a:lvl4pPr marL="1369500" indent="0">
              <a:buNone/>
              <a:defRPr sz="900"/>
            </a:lvl4pPr>
            <a:lvl5pPr marL="1825996" indent="0">
              <a:buNone/>
              <a:defRPr sz="900"/>
            </a:lvl5pPr>
            <a:lvl6pPr marL="2282490" indent="0">
              <a:buNone/>
              <a:defRPr sz="900"/>
            </a:lvl6pPr>
            <a:lvl7pPr marL="2738995" indent="0">
              <a:buNone/>
              <a:defRPr sz="900"/>
            </a:lvl7pPr>
            <a:lvl8pPr marL="3195490" indent="0">
              <a:buNone/>
              <a:defRPr sz="900"/>
            </a:lvl8pPr>
            <a:lvl9pPr marL="365199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8941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420753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1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1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467886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14" indent="0" algn="ctr">
              <a:buNone/>
              <a:defRPr/>
            </a:lvl2pPr>
            <a:lvl3pPr marL="913040" indent="0" algn="ctr">
              <a:buNone/>
              <a:defRPr/>
            </a:lvl3pPr>
            <a:lvl4pPr marL="1369570" indent="0" algn="ctr">
              <a:buNone/>
              <a:defRPr/>
            </a:lvl4pPr>
            <a:lvl5pPr marL="1826089" indent="0" algn="ctr">
              <a:buNone/>
              <a:defRPr/>
            </a:lvl5pPr>
            <a:lvl6pPr marL="2282607" indent="0" algn="ctr">
              <a:buNone/>
              <a:defRPr/>
            </a:lvl6pPr>
            <a:lvl7pPr marL="2739135" indent="0" algn="ctr">
              <a:buNone/>
              <a:defRPr/>
            </a:lvl7pPr>
            <a:lvl8pPr marL="3195653" indent="0" algn="ctr">
              <a:buNone/>
              <a:defRPr/>
            </a:lvl8pPr>
            <a:lvl9pPr marL="36521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8639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75221-F498-C343-80DB-B9E64028C5FF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858384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E6FE7-20A8-584F-934B-128533E1BC8D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46528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9CE70-3A5A-044D-8595-21091003BC12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928416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A340D-29B8-2144-9132-233F2E4BE5A5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3802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D9501-8751-2E4E-A5DB-7C22C3F3FB52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793625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9CA84-722D-D54C-8BAF-A39DD61D0B3C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11941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E954A-D2C1-DF4F-BCA4-16D8D79A2C4A}" type="slidenum"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新細明體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6751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3" Type="http://schemas.openxmlformats.org/officeDocument/2006/relationships/image" Target="../media/image6.jp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theme" Target="../theme/theme12.xml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59.xml"/><Relationship Id="rId18" Type="http://schemas.openxmlformats.org/officeDocument/2006/relationships/theme" Target="../theme/theme14.xml"/><Relationship Id="rId19" Type="http://schemas.openxmlformats.org/officeDocument/2006/relationships/image" Target="../media/image11.png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microsoft.com/office/2007/relationships/media" Target="../media/media1.mov"/><Relationship Id="rId21" Type="http://schemas.openxmlformats.org/officeDocument/2006/relationships/video" Target="../media/media1.mov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20" Type="http://schemas.microsoft.com/office/2007/relationships/media" Target="../media/media1.mov"/><Relationship Id="rId21" Type="http://schemas.openxmlformats.org/officeDocument/2006/relationships/video" Target="../media/media1.mov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2.xml"/><Relationship Id="rId19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20" Type="http://schemas.microsoft.com/office/2007/relationships/media" Target="../media/media1.mov"/><Relationship Id="rId21" Type="http://schemas.openxmlformats.org/officeDocument/2006/relationships/video" Target="../media/media1.mov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0.xml"/><Relationship Id="rId19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993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fld id="{41FAF6CD-6F1E-0847-9E7A-1B0D8F90DD45}" type="slidenum">
              <a:rPr lang="en-US" altLang="zh-CN" smtClean="0">
                <a:ea typeface="宋体" charset="0"/>
                <a:cs typeface="宋体" charset="0"/>
              </a:rPr>
              <a:pPr defTabSz="91299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宋体" pitchFamily="2" charset="-122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5pPr>
      <a:lvl6pPr marL="45649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99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95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599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380" indent="-34238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1pPr>
      <a:lvl2pPr marL="741810" indent="-285319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2pPr>
      <a:lvl3pPr marL="1141244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3pPr>
      <a:lvl4pPr marL="1597741" indent="-228245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4pPr>
      <a:lvl5pPr marL="2054250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5pPr>
      <a:lvl6pPr marL="2510745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7240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374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023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6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5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3D9FE7-207D-9B49-9D6C-9D64EE39C8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DD222E-F08E-A044-B649-31DDD195CD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9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42" r:id="rId4"/>
    <p:sldLayoutId id="2147486443" r:id="rId5"/>
    <p:sldLayoutId id="2147486444" r:id="rId6"/>
    <p:sldLayoutId id="2147486445" r:id="rId7"/>
    <p:sldLayoutId id="2147486446" r:id="rId8"/>
    <p:sldLayoutId id="2147486447" r:id="rId9"/>
    <p:sldLayoutId id="2147486448" r:id="rId10"/>
    <p:sldLayoutId id="21474864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B742396-EE4F-7948-8A25-6682DC1ED81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2015-11-07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8658B22E-31B8-7340-8D37-62BF7056015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23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1" r:id="rId1"/>
    <p:sldLayoutId id="2147486452" r:id="rId2"/>
    <p:sldLayoutId id="2147486453" r:id="rId3"/>
    <p:sldLayoutId id="2147486454" r:id="rId4"/>
    <p:sldLayoutId id="2147486455" r:id="rId5"/>
    <p:sldLayoutId id="2147486456" r:id="rId6"/>
    <p:sldLayoutId id="2147486457" r:id="rId7"/>
    <p:sldLayoutId id="2147486458" r:id="rId8"/>
    <p:sldLayoutId id="2147486459" r:id="rId9"/>
    <p:sldLayoutId id="2147486460" r:id="rId10"/>
    <p:sldLayoutId id="21474864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000">
                <a:latin typeface="Lucida Sans Unicode" charset="0"/>
                <a:ea typeface="微軟正黑體" charset="0"/>
                <a:cs typeface="微軟正黑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817940B-6B2B-0645-A337-38AC2F48B906}" type="datetimeFigureOut">
              <a:rPr lang="zh-TW" altLang="en-US" smtClean="0">
                <a:solidFill>
                  <a:prstClr val="white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2015-11-07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latin typeface="Lucida Sans Unicode" charset="0"/>
                <a:ea typeface="微軟正黑體" charset="0"/>
                <a:cs typeface="微軟正黑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latin typeface="Lucida Sans Unicode" charset="0"/>
                <a:ea typeface="微軟正黑體" charset="0"/>
                <a:cs typeface="微軟正黑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ACC7656-8C56-2341-8478-A2ACACBFC211}" type="slidenum">
              <a:rPr lang="zh-TW" altLang="en-US" smtClean="0">
                <a:solidFill>
                  <a:prstClr val="white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18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63" r:id="rId1"/>
    <p:sldLayoutId id="2147486464" r:id="rId2"/>
    <p:sldLayoutId id="2147486465" r:id="rId3"/>
    <p:sldLayoutId id="2147486466" r:id="rId4"/>
    <p:sldLayoutId id="2147486467" r:id="rId5"/>
    <p:sldLayoutId id="2147486468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charset="0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9E489F2-6951-8B4B-AD57-3AACF0265C78}" type="datetimeFigureOut">
              <a:rPr lang="en-US" smtClean="0">
                <a:latin typeface="Calibri" charset="0"/>
                <a:ea typeface="ＭＳ Ｐゴシック" charset="0"/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2015-11-07</a:t>
            </a:fld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A408F0C-31F6-EE49-867D-4888B9555512}" type="slidenum">
              <a:rPr lang="en-US" smtClean="0">
                <a:latin typeface="Calibri" charset="0"/>
                <a:ea typeface="ＭＳ Ｐゴシック" charset="0"/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60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70" r:id="rId1"/>
    <p:sldLayoutId id="2147486471" r:id="rId2"/>
    <p:sldLayoutId id="2147486472" r:id="rId3"/>
    <p:sldLayoutId id="2147486473" r:id="rId4"/>
    <p:sldLayoutId id="2147486474" r:id="rId5"/>
    <p:sldLayoutId id="2147486475" r:id="rId6"/>
    <p:sldLayoutId id="2147486476" r:id="rId7"/>
    <p:sldLayoutId id="2147486477" r:id="rId8"/>
    <p:sldLayoutId id="2147486478" r:id="rId9"/>
    <p:sldLayoutId id="2147486479" r:id="rId10"/>
    <p:sldLayoutId id="21474864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 defTabSz="457200"/>
              <a:t>2015-11-07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latin typeface="Century Gothic"/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482" r:id="rId1"/>
    <p:sldLayoutId id="2147486483" r:id="rId2"/>
    <p:sldLayoutId id="2147486484" r:id="rId3"/>
    <p:sldLayoutId id="2147486485" r:id="rId4"/>
    <p:sldLayoutId id="2147486486" r:id="rId5"/>
    <p:sldLayoutId id="2147486487" r:id="rId6"/>
    <p:sldLayoutId id="2147486488" r:id="rId7"/>
    <p:sldLayoutId id="2147486489" r:id="rId8"/>
    <p:sldLayoutId id="2147486490" r:id="rId9"/>
    <p:sldLayoutId id="2147486491" r:id="rId10"/>
    <p:sldLayoutId id="2147486492" r:id="rId11"/>
    <p:sldLayoutId id="2147486493" r:id="rId12"/>
    <p:sldLayoutId id="2147486494" r:id="rId13"/>
    <p:sldLayoutId id="2147486495" r:id="rId14"/>
    <p:sldLayoutId id="2147486496" r:id="rId15"/>
    <p:sldLayoutId id="2147486497" r:id="rId16"/>
    <p:sldLayoutId id="214748649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993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299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659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649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99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95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599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380" indent="-34238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810" indent="-285319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1244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7741" indent="-228245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4250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10745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7240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374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023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6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5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ea typeface="宋体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ctr" defTabSz="912993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ea typeface="宋体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2993" fontAlgn="base">
              <a:spcBef>
                <a:spcPct val="0"/>
              </a:spcBef>
              <a:spcAft>
                <a:spcPct val="0"/>
              </a:spcAft>
            </a:pPr>
            <a:fld id="{4E4EA6AB-F224-E446-93D7-97EC00B64BFB}" type="slidenum">
              <a:rPr lang="en-CA" smtClean="0">
                <a:ea typeface="宋体" charset="0"/>
              </a:rPr>
              <a:pPr defTabSz="91299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mtClean="0"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1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64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29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695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5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380" indent="-34238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1810" indent="-2853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1244" indent="-22824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97741" indent="-22824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4250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0745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7240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3743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0232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6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5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9129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51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1"/>
            <a:ext cx="8001000" cy="792163"/>
          </a:xfrm>
          <a:prstGeom prst="rect">
            <a:avLst/>
          </a:prstGeom>
        </p:spPr>
        <p:txBody>
          <a:bodyPr vert="horz" lIns="91435" tIns="45718" rIns="91435" bIns="45718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51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702" r:id="rId2"/>
    <p:sldLayoutId id="2147485703" r:id="rId3"/>
    <p:sldLayoutId id="2147485704" r:id="rId4"/>
    <p:sldLayoutId id="2147485705" r:id="rId5"/>
    <p:sldLayoutId id="2147485706" r:id="rId6"/>
    <p:sldLayoutId id="2147485707" r:id="rId7"/>
    <p:sldLayoutId id="2147485708" r:id="rId8"/>
    <p:sldLayoutId id="2147485709" r:id="rId9"/>
    <p:sldLayoutId id="2147485710" r:id="rId10"/>
    <p:sldLayoutId id="2147485711" r:id="rId11"/>
    <p:sldLayoutId id="2147485712" r:id="rId12"/>
    <p:sldLayoutId id="2147485713" r:id="rId13"/>
    <p:sldLayoutId id="2147485714" r:id="rId14"/>
    <p:sldLayoutId id="2147485715" r:id="rId15"/>
    <p:sldLayoutId id="2147485716" r:id="rId16"/>
    <p:sldLayoutId id="2147485717" r:id="rId17"/>
    <p:sldLayoutId id="2147485718" r:id="rId18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353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353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4353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4353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4353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4353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7" tIns="45654" rIns="91307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3087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3087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3087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30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659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  <p:sldLayoutId id="21474858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6538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308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964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618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415" indent="-34241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886" indent="-285348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1361" indent="-22826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7905" indent="-228268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4460" indent="-22826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11003" indent="-22826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7544" indent="-22826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4093" indent="-22826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0630" indent="-22826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8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7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0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3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24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75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17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4" algn="l" defTabSz="913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47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1"/>
            <a:ext cx="80010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47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  <p:sldLayoutId id="2147486281" r:id="rId8"/>
    <p:sldLayoutId id="2147486282" r:id="rId9"/>
    <p:sldLayoutId id="2147486283" r:id="rId10"/>
    <p:sldLayoutId id="2147486284" r:id="rId11"/>
    <p:sldLayoutId id="2147486285" r:id="rId12"/>
    <p:sldLayoutId id="2147486286" r:id="rId13"/>
    <p:sldLayoutId id="2147486287" r:id="rId14"/>
    <p:sldLayoutId id="2147486288" r:id="rId15"/>
    <p:sldLayoutId id="2147486289" r:id="rId16"/>
    <p:sldLayoutId id="2147486290" r:id="rId17"/>
    <p:sldLayoutId id="2147486291" r:id="rId18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45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45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966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9" r:id="rId1"/>
    <p:sldLayoutId id="2147486360" r:id="rId2"/>
    <p:sldLayoutId id="2147486361" r:id="rId3"/>
    <p:sldLayoutId id="2147486362" r:id="rId4"/>
    <p:sldLayoutId id="2147486363" r:id="rId5"/>
    <p:sldLayoutId id="2147486364" r:id="rId6"/>
    <p:sldLayoutId id="2147486365" r:id="rId7"/>
    <p:sldLayoutId id="2147486366" r:id="rId8"/>
    <p:sldLayoutId id="2147486367" r:id="rId9"/>
    <p:sldLayoutId id="2147486368" r:id="rId10"/>
    <p:sldLayoutId id="2147486369" r:id="rId11"/>
    <p:sldLayoutId id="2147486370" r:id="rId12"/>
    <p:sldLayoutId id="2147486371" r:id="rId13"/>
    <p:sldLayoutId id="2147486372" r:id="rId14"/>
    <p:sldLayoutId id="2147486373" r:id="rId15"/>
    <p:sldLayoutId id="2147486374" r:id="rId16"/>
    <p:sldLayoutId id="2147486375" r:id="rId17"/>
    <p:sldLayoutId id="2147486376" r:id="rId18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1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2" tIns="45652" rIns="91302" bIns="456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2" tIns="45652" rIns="91302" bIns="456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2" tIns="45652" rIns="91302" bIns="45652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3040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2" tIns="45652" rIns="91302" bIns="45652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3040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2" tIns="45652" rIns="91302" bIns="45652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3040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30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258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  <p:sldLayoutId id="21474864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651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304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957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608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398" indent="-34239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848" indent="-285333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1303" indent="-2282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7823" indent="-228256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4355" indent="-2282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10874" indent="-22825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7392" indent="-22825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3918" indent="-22825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0431" indent="-22825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4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9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07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35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53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77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00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5C523A9-A9EF-2B44-8F27-09DA89D71030}" type="slidenum">
              <a:rPr kumimoji="1" lang="en-US" altLang="zh-TW" smtClean="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7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7" r:id="rId1"/>
    <p:sldLayoutId id="2147486428" r:id="rId2"/>
    <p:sldLayoutId id="2147486429" r:id="rId3"/>
    <p:sldLayoutId id="2147486430" r:id="rId4"/>
    <p:sldLayoutId id="2147486431" r:id="rId5"/>
    <p:sldLayoutId id="2147486432" r:id="rId6"/>
    <p:sldLayoutId id="2147486433" r:id="rId7"/>
    <p:sldLayoutId id="2147486434" r:id="rId8"/>
    <p:sldLayoutId id="2147486435" r:id="rId9"/>
    <p:sldLayoutId id="2147486436" r:id="rId10"/>
    <p:sldLayoutId id="21474864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新細明體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10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04.xml"/><Relationship Id="rId3" Type="http://schemas.openxmlformats.org/officeDocument/2006/relationships/hyperlink" Target="http://www.metrolyrics.com/forever-reign-lyrics-hillsong.html%23ixzz3ql8ncls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hyperlink" Target="https://www.biblegateway.com/passage/?search=Ephesians+4&amp;version=NIV%23fen-NIV-29299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40.jpeg"/><Relationship Id="rId5" Type="http://schemas.openxmlformats.org/officeDocument/2006/relationships/image" Target="../media/image38.jpe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0.jpeg"/><Relationship Id="rId5" Type="http://schemas.openxmlformats.org/officeDocument/2006/relationships/image" Target="../media/image38.jpeg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9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41.png"/><Relationship Id="rId3" Type="http://schemas.openxmlformats.org/officeDocument/2006/relationships/image" Target="../media/image3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2.png"/><Relationship Id="rId3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3.png"/><Relationship Id="rId3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4.png"/><Relationship Id="rId3" Type="http://schemas.openxmlformats.org/officeDocument/2006/relationships/image" Target="../media/image3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5.png"/><Relationship Id="rId3" Type="http://schemas.openxmlformats.org/officeDocument/2006/relationships/image" Target="../media/image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8" y="4235494"/>
            <a:ext cx="7561263" cy="12811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>
                <a:latin typeface="Tahoma" charset="0"/>
                <a:ea typeface="華康古印體" charset="0"/>
                <a:cs typeface="華康古印體" charset="0"/>
              </a:rPr>
              <a:t>請預備我們的心</a:t>
            </a:r>
            <a:r>
              <a:rPr lang="zh-CN" altLang="en-US">
                <a:latin typeface="Tahoma" charset="0"/>
                <a:ea typeface="華康古印體" charset="0"/>
                <a:cs typeface="華康古印體" charset="0"/>
              </a:rPr>
              <a:t>來敬拜 神</a:t>
            </a:r>
          </a:p>
          <a:p>
            <a:pPr>
              <a:lnSpc>
                <a:spcPct val="80000"/>
              </a:lnSpc>
            </a:pPr>
            <a:r>
              <a:rPr lang="en-US" altLang="zh-CN" sz="2800">
                <a:latin typeface="Tahoma" charset="0"/>
                <a:ea typeface="華康古印體" charset="0"/>
                <a:cs typeface="華康古印體" charset="0"/>
              </a:rPr>
              <a:t>Let’s prepare our hearts to worship God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547813" y="5370532"/>
            <a:ext cx="5486400" cy="8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ctr" defTabSz="91299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崇拜時</a:t>
            </a:r>
            <a:r>
              <a:rPr lang="en-US" altLang="zh-TW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﹐</a:t>
            </a:r>
            <a:r>
              <a:rPr lang="zh-TW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請將手機關閉</a:t>
            </a:r>
          </a:p>
          <a:p>
            <a:pPr algn="ctr" defTabSz="91299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華康圓緣體W4(P)" charset="0"/>
                <a:ea typeface="華康圓緣體W4(P)" charset="0"/>
                <a:cs typeface="華康圓緣體W4(P)" charset="0"/>
              </a:rPr>
              <a:t>Please turn off your cell phone</a:t>
            </a:r>
          </a:p>
        </p:txBody>
      </p:sp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2771775" y="330786"/>
            <a:ext cx="3877698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8" tIns="45649" rIns="91298" bIns="45649" anchor="ctr">
            <a:spAutoFit/>
          </a:bodyPr>
          <a:lstStyle/>
          <a:p>
            <a:pPr defTabSz="912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渥太華生命河靈糧堂</a:t>
            </a:r>
            <a:r>
              <a:rPr lang="zh-CN" altLang="en-US" sz="320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 </a:t>
            </a:r>
          </a:p>
        </p:txBody>
      </p:sp>
      <p:sp>
        <p:nvSpPr>
          <p:cNvPr id="32773" name="Rectangle 10"/>
          <p:cNvSpPr>
            <a:spLocks noChangeArrowheads="1"/>
          </p:cNvSpPr>
          <p:nvPr/>
        </p:nvSpPr>
        <p:spPr bwMode="auto">
          <a:xfrm>
            <a:off x="2411421" y="894792"/>
            <a:ext cx="5115266" cy="46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8" tIns="45649" rIns="91298" bIns="45649" anchor="ctr">
            <a:spAutoFit/>
          </a:bodyPr>
          <a:lstStyle/>
          <a:p>
            <a:pPr defTabSz="912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ahoma" charset="0"/>
                <a:ea typeface="宋体" charset="0"/>
                <a:cs typeface="宋体" charset="0"/>
              </a:rPr>
              <a:t>Ottawa River of life Christian Church </a:t>
            </a:r>
          </a:p>
        </p:txBody>
      </p: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2484438" y="1795583"/>
            <a:ext cx="4032250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 anchor="ctr">
            <a:spAutoFit/>
          </a:bodyPr>
          <a:lstStyle/>
          <a:p>
            <a:pPr defTabSz="912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6600">
                <a:solidFill>
                  <a:srgbClr val="000099"/>
                </a:solidFill>
                <a:latin typeface="Tahoma" charset="0"/>
                <a:ea typeface="華康古印體" charset="0"/>
                <a:cs typeface="華康古印體" charset="0"/>
              </a:rPr>
              <a:t>主日崇拜</a:t>
            </a:r>
            <a:endParaRPr lang="zh-CN" altLang="en-US" sz="6600">
              <a:solidFill>
                <a:srgbClr val="000099"/>
              </a:solidFill>
              <a:latin typeface="Tahoma" charset="0"/>
              <a:ea typeface="華康古印體" charset="0"/>
              <a:cs typeface="華康古印體" charset="0"/>
            </a:endParaRP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2627348" y="2846973"/>
            <a:ext cx="3332877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8" tIns="45649" rIns="91298" bIns="45649" anchor="ctr">
            <a:spAutoFit/>
          </a:bodyPr>
          <a:lstStyle/>
          <a:p>
            <a:pPr defTabSz="912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>
                <a:solidFill>
                  <a:srgbClr val="000099"/>
                </a:solidFill>
                <a:latin typeface="Tahoma" charset="0"/>
                <a:ea typeface="新細明體" charset="0"/>
                <a:cs typeface="新細明體" charset="0"/>
              </a:rPr>
              <a:t>Sunday Service</a:t>
            </a:r>
            <a:endParaRPr lang="en-US" altLang="zh-CN" sz="3200">
              <a:solidFill>
                <a:srgbClr val="000099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32776" name="Picture 8" descr="orolcc-logo-cle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0096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30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55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024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363538" y="498475"/>
            <a:ext cx="84693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有位愛我的天父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祂永不放棄我</a:t>
            </a:r>
            <a: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祂愛的同在使我完全</a:t>
            </a:r>
            <a: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我深知祂顧念著我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我知祂顧念著我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6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55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126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311150" y="473075"/>
            <a:ext cx="84788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在許多危難時刻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在流淚的過程</a:t>
            </a:r>
            <a: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祢永不離開或丟棄我</a:t>
            </a:r>
            <a: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我深知祢顧念著我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我知祢顧念著我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4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55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229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706438" y="1271588"/>
            <a:ext cx="75644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吸引我貼近祢心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擁抱在祢懷裡</a:t>
            </a:r>
            <a: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我愛祢我的天父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祢是我的一切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8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55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3315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706438" y="1870075"/>
            <a:ext cx="756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祢是我的一切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9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1101725" y="1636713"/>
            <a:ext cx="59451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80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深 深 爱 祢</a:t>
            </a:r>
            <a:endParaRPr lang="en-US" altLang="zh-TW" sz="80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5008563" y="4483100"/>
            <a:ext cx="2038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讚美之泉</a:t>
            </a:r>
            <a:endParaRPr lang="en-US" altLang="zh-CN" sz="3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434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77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39763" y="1109663"/>
            <a:ext cx="7888287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我生命中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最渴望的一件事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切慕祢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单单寻求祢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536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0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639763" y="1109663"/>
            <a:ext cx="7888287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用我全心全意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用我全力爱祢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敬拜祢让祢荣耀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充满全地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638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4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895350" y="915988"/>
            <a:ext cx="7427913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深深爱祢耶稣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深深爱祢耶稣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我爱祢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超越生命中一切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741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8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895350" y="1274763"/>
            <a:ext cx="742791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深深爱祢耶稣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深深爱祢耶稣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哦 我爱祢 耶稣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18435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7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1292225" y="2184400"/>
            <a:ext cx="6673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哦 我爱祢 耶稣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139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深深爱祢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8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157413" y="3336925"/>
            <a:ext cx="50673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altLang="zh-TW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201</a:t>
            </a:r>
            <a:r>
              <a:rPr lang="en-US" altLang="zh-CN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5</a:t>
            </a:r>
            <a:r>
              <a:rPr lang="zh-CN" altLang="en-US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年</a:t>
            </a:r>
            <a:r>
              <a:rPr lang="en-US" altLang="zh-CN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11</a:t>
            </a:r>
            <a:r>
              <a:rPr lang="zh-CN" altLang="en-US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月</a:t>
            </a:r>
            <a:r>
              <a:rPr lang="en-US" altLang="zh-CN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8</a:t>
            </a:r>
            <a:r>
              <a:rPr lang="zh-CN" altLang="en-US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日</a:t>
            </a:r>
            <a:endParaRPr lang="en-US" altLang="zh-CN" sz="44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主日崇拜</a:t>
            </a:r>
            <a:endParaRPr lang="en-US" altLang="zh-TW" sz="44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1666875" y="1441450"/>
            <a:ext cx="6048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80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 愿 意</a:t>
            </a:r>
            <a:endParaRPr lang="en-US" sz="80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05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36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622425" y="1970088"/>
            <a:ext cx="570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爱，我愿意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048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6316663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26206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1" smtClean="0">
                <a:solidFill>
                  <a:prstClr val="white"/>
                </a:solidFill>
                <a:latin typeface="Arial" charset="0"/>
                <a:ea typeface="楷体" charset="0"/>
                <a:cs typeface="Arial" charset="0"/>
              </a:rPr>
              <a:t>爱，我愿意</a:t>
            </a:r>
            <a:endParaRPr lang="en-US" sz="1600" i="1" smtClean="0">
              <a:solidFill>
                <a:prstClr val="white"/>
              </a:solidFill>
              <a:ea typeface="楷体" charset="0"/>
              <a:cs typeface="Arial" charset="0"/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4956175" y="4087813"/>
            <a:ext cx="2655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smtClean="0">
                <a:solidFill>
                  <a:prstClr val="white"/>
                </a:solidFill>
                <a:latin typeface="楷体" charset="0"/>
                <a:ea typeface="楷体" charset="0"/>
                <a:cs typeface="楷体" charset="0"/>
              </a:rPr>
              <a:t>赞美之泉歌曲</a:t>
            </a:r>
            <a:endParaRPr lang="en-US" sz="3200" b="1" smtClean="0">
              <a:solidFill>
                <a:prstClr val="white"/>
              </a:solidFill>
              <a:latin typeface="楷体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6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314450" y="1081088"/>
            <a:ext cx="664845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我願意降服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我願意降服</a:t>
            </a:r>
            <a:endParaRPr lang="en-CA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CA" altLang="zh-CN" sz="24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在祢愛的懷抱中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我願意降服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2150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6316663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25253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1" smtClean="0">
                <a:solidFill>
                  <a:prstClr val="white"/>
                </a:solidFill>
                <a:latin typeface="Arial" charset="0"/>
                <a:ea typeface="楷体" charset="0"/>
                <a:cs typeface="Arial" charset="0"/>
              </a:rPr>
              <a:t>爱，我愿意</a:t>
            </a:r>
            <a:endParaRPr lang="en-US" sz="1600" i="1" smtClean="0">
              <a:solidFill>
                <a:prstClr val="white"/>
              </a:solidFill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5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731838" y="1012825"/>
            <a:ext cx="7637462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祢是我的主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祢是我的主</a:t>
            </a:r>
            <a:endParaRPr lang="en-CA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永遠在祢懷抱中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楷体" charset="0"/>
              </a:rPr>
              <a:t>祢是我祢是我的主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2253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6316663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25253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1" smtClean="0">
                <a:solidFill>
                  <a:prstClr val="white"/>
                </a:solidFill>
                <a:latin typeface="Arial" charset="0"/>
                <a:ea typeface="楷体" charset="0"/>
                <a:cs typeface="Arial" charset="0"/>
              </a:rPr>
              <a:t>爱，我愿意</a:t>
            </a:r>
            <a:endParaRPr lang="en-US" sz="1600" i="1" smtClean="0">
              <a:solidFill>
                <a:prstClr val="white"/>
              </a:solidFill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8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6316663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2414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1" smtClean="0">
                <a:solidFill>
                  <a:prstClr val="white"/>
                </a:solidFill>
                <a:latin typeface="Arial" charset="0"/>
                <a:ea typeface="楷体" charset="0"/>
                <a:cs typeface="Arial" charset="0"/>
              </a:rPr>
              <a:t>爱，我愿意</a:t>
            </a:r>
            <a:endParaRPr lang="en-US" sz="1600" i="1" smtClean="0">
              <a:solidFill>
                <a:prstClr val="white"/>
              </a:solidFill>
              <a:ea typeface="楷体" charset="0"/>
              <a:cs typeface="Arial" charset="0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771525" y="1652588"/>
            <a:ext cx="7645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永遠在祢懷抱中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祢是我祢是我的主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184275" y="1636713"/>
            <a:ext cx="5848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4579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262563" y="4222750"/>
            <a:ext cx="2036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小羊诗歌</a:t>
            </a:r>
            <a:endParaRPr lang="zh-CN" altLang="en-CA" sz="3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3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623888" y="839788"/>
            <a:ext cx="71183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主 我再次 到祢跟前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澆奠我向祢的愛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世上一切都屬虛幻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唯有祢永遠真實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560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0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298575" y="1608138"/>
            <a:ext cx="7264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破碎的夢 榮耀冠冕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全擺在祢寶座前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用我淚水來洗祢的腳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唯祢能洗我心靈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662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950913" y="1173163"/>
            <a:ext cx="72469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主 我要敬拜 稱謝祢 祢是道路 真理 生命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每當我回轉歸向祢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祢再次將我更新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765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7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1101725" y="915988"/>
            <a:ext cx="73437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人算什麼 祢竟眷顧 離天家降生塵世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流血捨身為將我贖回 永遠歸祢所愛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8675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7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950913" y="1173163"/>
            <a:ext cx="72469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主 我要敬拜 稱謝祢 祢是道路 真理 生命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每當我回轉歸向祢</a:t>
            </a:r>
            <a:endParaRPr lang="en-US" altLang="zh-CN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祢再次將我更新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29699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6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989013" y="1627188"/>
            <a:ext cx="6864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altLang="zh-TW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545013" y="4483100"/>
            <a:ext cx="296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生命河灵粮堂</a:t>
            </a:r>
            <a:endParaRPr lang="en-US" altLang="zh-CN" sz="3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307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2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1158875" y="1931988"/>
            <a:ext cx="72469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每當我回轉歸向祢</a:t>
            </a:r>
            <a:endParaRPr lang="en-US" altLang="zh-CN" sz="6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祢再次將我更新</a:t>
            </a:r>
            <a:endParaRPr lang="en-US" sz="6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3072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601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再次将我更新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6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184275" y="1636713"/>
            <a:ext cx="5848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3174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799013" y="4222750"/>
            <a:ext cx="2963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生命河灵粮堂</a:t>
            </a:r>
            <a:endParaRPr lang="zh-CN" altLang="en-CA" sz="3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9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339725" y="1260475"/>
            <a:ext cx="84645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神造万物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各按其时 成为美好</a:t>
            </a:r>
            <a:b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凡事都有定期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天下万物 都有定时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4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257175" y="1446213"/>
            <a:ext cx="8661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让我敏锐于神工作的时候</a:t>
            </a:r>
            <a:b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愿你旨意完全彰显</a:t>
            </a:r>
            <a:b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打开我双眼看见你的作为</a:t>
            </a:r>
            <a:b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6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崭新的机会正敞开</a:t>
            </a:r>
            <a:endParaRPr lang="en-US" sz="6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236538" y="1352550"/>
            <a:ext cx="86614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当神机会的风吹起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主带领我乘风破浪</a:t>
            </a:r>
            <a:b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在生命每个转弯处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都经历突破大能和恩典</a:t>
            </a:r>
            <a:endParaRPr lang="en-US" altLang="zh-CN" sz="6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0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5844" name="Rectangle 1"/>
          <p:cNvSpPr>
            <a:spLocks noChangeArrowheads="1"/>
          </p:cNvSpPr>
          <p:nvPr/>
        </p:nvSpPr>
        <p:spPr bwMode="auto">
          <a:xfrm>
            <a:off x="703263" y="1052513"/>
            <a:ext cx="78374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当神机会的风吹起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主带领我乘风破浪</a:t>
            </a:r>
            <a:b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在生命每个季节中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坚持信靠跟随我主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9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6205538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神机会的风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703263" y="1674813"/>
            <a:ext cx="78374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在生命每个季节中</a:t>
            </a:r>
            <a:endParaRPr lang="en-US" altLang="zh-CN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坚持信靠跟随我主</a:t>
            </a:r>
            <a:endParaRPr lang="en-US" sz="72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4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55718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歡</a:t>
            </a:r>
            <a:r>
              <a:rPr lang="zh-TW" altLang="en-US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迎 </a:t>
            </a:r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Warm </a:t>
            </a:r>
            <a:r>
              <a:rPr lang="en-US" altLang="zh-TW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Welcome</a:t>
            </a:r>
            <a:endParaRPr lang="en-US" altLang="zh-TW" sz="5400" dirty="0">
              <a:solidFill>
                <a:srgbClr val="FFFF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72" y="6357453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3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667" y="897466"/>
            <a:ext cx="7772400" cy="2408810"/>
          </a:xfrm>
        </p:spPr>
        <p:txBody>
          <a:bodyPr/>
          <a:lstStyle/>
          <a:p>
            <a:pPr eaLnBrk="1" hangingPunct="1"/>
            <a:r>
              <a:rPr lang="zh-TW" altLang="en-US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青少年獻詩 </a:t>
            </a:r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48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Youth Band</a:t>
            </a:r>
            <a:endParaRPr lang="en-US" altLang="zh-TW" sz="4800" dirty="0">
              <a:solidFill>
                <a:srgbClr val="FFFF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72" y="6357453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You are good, You are good</a:t>
            </a:r>
          </a:p>
          <a:p>
            <a:r>
              <a:rPr lang="en-US" dirty="0">
                <a:solidFill>
                  <a:schemeClr val="tx1"/>
                </a:solidFill>
              </a:rPr>
              <a:t>When there's nothing good in me</a:t>
            </a:r>
          </a:p>
          <a:p>
            <a:r>
              <a:rPr lang="en-US" dirty="0">
                <a:solidFill>
                  <a:schemeClr val="tx1"/>
                </a:solidFill>
              </a:rPr>
              <a:t>You are love, You are love</a:t>
            </a:r>
          </a:p>
          <a:p>
            <a:r>
              <a:rPr lang="en-US" dirty="0">
                <a:solidFill>
                  <a:schemeClr val="tx1"/>
                </a:solidFill>
              </a:rPr>
              <a:t>On display for all to see</a:t>
            </a:r>
          </a:p>
          <a:p>
            <a:r>
              <a:rPr lang="en-US" dirty="0">
                <a:solidFill>
                  <a:schemeClr val="tx1"/>
                </a:solidFill>
              </a:rPr>
              <a:t>You are light, You are light</a:t>
            </a:r>
          </a:p>
          <a:p>
            <a:r>
              <a:rPr lang="en-US" dirty="0">
                <a:solidFill>
                  <a:schemeClr val="tx1"/>
                </a:solidFill>
              </a:rPr>
              <a:t>When the darkness closes in</a:t>
            </a:r>
          </a:p>
          <a:p>
            <a:r>
              <a:rPr lang="en-US" dirty="0">
                <a:solidFill>
                  <a:schemeClr val="tx1"/>
                </a:solidFill>
              </a:rPr>
              <a:t>You are hope, You are hope</a:t>
            </a:r>
          </a:p>
          <a:p>
            <a:r>
              <a:rPr lang="en-US" dirty="0">
                <a:solidFill>
                  <a:schemeClr val="tx1"/>
                </a:solidFill>
              </a:rPr>
              <a:t>You have covered all my </a:t>
            </a:r>
            <a:r>
              <a:rPr lang="en-US" dirty="0" smtClean="0">
                <a:solidFill>
                  <a:schemeClr val="tx1"/>
                </a:solidFill>
              </a:rPr>
              <a:t>sin</a:t>
            </a: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1/6</a:t>
            </a:r>
            <a:endParaRPr lang="en-US" altLang="zh-TW" sz="1200" dirty="0">
              <a:solidFill>
                <a:srgbClr val="000000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4099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301625" y="1144588"/>
            <a:ext cx="85026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我走到神的祭壇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到我最喜樂的神那裡</a:t>
            </a:r>
            <a:r>
              <a:rPr lang="en-CA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神啊 我的神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我要唱詩讚美祢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1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You </a:t>
            </a:r>
            <a:r>
              <a:rPr lang="en-US" dirty="0">
                <a:solidFill>
                  <a:schemeClr val="tx1"/>
                </a:solidFill>
              </a:rPr>
              <a:t>are peace, You are peace</a:t>
            </a:r>
          </a:p>
          <a:p>
            <a:r>
              <a:rPr lang="en-US" dirty="0">
                <a:solidFill>
                  <a:schemeClr val="tx1"/>
                </a:solidFill>
              </a:rPr>
              <a:t>When my fear is crippling</a:t>
            </a:r>
          </a:p>
          <a:p>
            <a:r>
              <a:rPr lang="en-US" dirty="0">
                <a:solidFill>
                  <a:schemeClr val="tx1"/>
                </a:solidFill>
              </a:rPr>
              <a:t>You are true, You are true</a:t>
            </a:r>
          </a:p>
          <a:p>
            <a:r>
              <a:rPr lang="en-US" dirty="0">
                <a:solidFill>
                  <a:schemeClr val="tx1"/>
                </a:solidFill>
              </a:rPr>
              <a:t>Even in my wandering</a:t>
            </a:r>
          </a:p>
          <a:p>
            <a:r>
              <a:rPr lang="en-US" dirty="0">
                <a:solidFill>
                  <a:schemeClr val="tx1"/>
                </a:solidFill>
              </a:rPr>
              <a:t>You are joy, You are joy</a:t>
            </a:r>
          </a:p>
          <a:p>
            <a:r>
              <a:rPr lang="en-US" dirty="0">
                <a:solidFill>
                  <a:schemeClr val="tx1"/>
                </a:solidFill>
              </a:rPr>
              <a:t>You're the reason that I sing</a:t>
            </a:r>
          </a:p>
          <a:p>
            <a:r>
              <a:rPr lang="en-US" dirty="0">
                <a:solidFill>
                  <a:schemeClr val="tx1"/>
                </a:solidFill>
              </a:rPr>
              <a:t>You are life, You are life,</a:t>
            </a:r>
          </a:p>
          <a:p>
            <a:r>
              <a:rPr lang="en-US" dirty="0">
                <a:solidFill>
                  <a:schemeClr val="tx1"/>
                </a:solidFill>
              </a:rPr>
              <a:t>In You death has lost its </a:t>
            </a:r>
            <a:r>
              <a:rPr lang="en-US" dirty="0" smtClean="0">
                <a:solidFill>
                  <a:schemeClr val="tx1"/>
                </a:solidFill>
              </a:rPr>
              <a:t>sting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2</a:t>
            </a: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/</a:t>
            </a: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24290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Oh</a:t>
            </a:r>
            <a:r>
              <a:rPr lang="en-US" dirty="0">
                <a:solidFill>
                  <a:schemeClr val="tx1"/>
                </a:solidFill>
              </a:rPr>
              <a:t>, I'm running to Your arms,</a:t>
            </a:r>
          </a:p>
          <a:p>
            <a:r>
              <a:rPr lang="en-US" dirty="0">
                <a:solidFill>
                  <a:schemeClr val="tx1"/>
                </a:solidFill>
              </a:rPr>
              <a:t>I'm running to Your arms.</a:t>
            </a:r>
          </a:p>
          <a:p>
            <a:r>
              <a:rPr lang="en-US" dirty="0">
                <a:solidFill>
                  <a:schemeClr val="tx1"/>
                </a:solidFill>
              </a:rPr>
              <a:t>The riches of Your love</a:t>
            </a:r>
          </a:p>
          <a:p>
            <a:r>
              <a:rPr lang="en-US" dirty="0">
                <a:solidFill>
                  <a:schemeClr val="tx1"/>
                </a:solidFill>
              </a:rPr>
              <a:t>Will always be enough</a:t>
            </a:r>
          </a:p>
          <a:p>
            <a:r>
              <a:rPr lang="en-US" dirty="0">
                <a:solidFill>
                  <a:schemeClr val="tx1"/>
                </a:solidFill>
              </a:rPr>
              <a:t>Nothing compares to Your embrace</a:t>
            </a:r>
          </a:p>
          <a:p>
            <a:r>
              <a:rPr lang="en-US" dirty="0">
                <a:solidFill>
                  <a:schemeClr val="tx1"/>
                </a:solidFill>
              </a:rPr>
              <a:t>Light of the world forever </a:t>
            </a:r>
            <a:r>
              <a:rPr lang="en-US" dirty="0" smtClean="0">
                <a:solidFill>
                  <a:schemeClr val="tx1"/>
                </a:solidFill>
              </a:rPr>
              <a:t>reign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3</a:t>
            </a: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/</a:t>
            </a: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7794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You </a:t>
            </a:r>
            <a:r>
              <a:rPr lang="en-US" dirty="0">
                <a:solidFill>
                  <a:schemeClr val="tx1"/>
                </a:solidFill>
              </a:rPr>
              <a:t>are more, You are more</a:t>
            </a:r>
          </a:p>
          <a:p>
            <a:r>
              <a:rPr lang="en-US" dirty="0">
                <a:solidFill>
                  <a:schemeClr val="tx1"/>
                </a:solidFill>
              </a:rPr>
              <a:t>Than my words will ever say</a:t>
            </a:r>
          </a:p>
          <a:p>
            <a:r>
              <a:rPr lang="en-US" dirty="0">
                <a:solidFill>
                  <a:schemeClr val="tx1"/>
                </a:solidFill>
              </a:rPr>
              <a:t>You are Lord, You are Lord</a:t>
            </a:r>
          </a:p>
          <a:p>
            <a:r>
              <a:rPr lang="en-US" dirty="0">
                <a:solidFill>
                  <a:schemeClr val="tx1"/>
                </a:solidFill>
              </a:rPr>
              <a:t>All creation will proclaim</a:t>
            </a:r>
          </a:p>
          <a:p>
            <a:r>
              <a:rPr lang="en-US" dirty="0">
                <a:solidFill>
                  <a:schemeClr val="tx1"/>
                </a:solidFill>
              </a:rPr>
              <a:t>You are here, You are here</a:t>
            </a:r>
          </a:p>
          <a:p>
            <a:r>
              <a:rPr lang="en-US" dirty="0">
                <a:solidFill>
                  <a:schemeClr val="tx1"/>
                </a:solidFill>
              </a:rPr>
              <a:t>In Your presence I'm made whole</a:t>
            </a:r>
          </a:p>
          <a:p>
            <a:r>
              <a:rPr lang="en-US" dirty="0">
                <a:solidFill>
                  <a:schemeClr val="tx1"/>
                </a:solidFill>
              </a:rPr>
              <a:t>You are God, You are God</a:t>
            </a:r>
          </a:p>
          <a:p>
            <a:r>
              <a:rPr lang="en-US" dirty="0">
                <a:solidFill>
                  <a:schemeClr val="tx1"/>
                </a:solidFill>
              </a:rPr>
              <a:t>Of all else I'm letting </a:t>
            </a:r>
            <a:r>
              <a:rPr lang="en-US" dirty="0" smtClean="0">
                <a:solidFill>
                  <a:schemeClr val="tx1"/>
                </a:solidFill>
              </a:rPr>
              <a:t>go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4</a:t>
            </a: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/</a:t>
            </a: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0383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Oh</a:t>
            </a:r>
            <a:r>
              <a:rPr lang="en-US" dirty="0">
                <a:solidFill>
                  <a:schemeClr val="tx1"/>
                </a:solidFill>
              </a:rPr>
              <a:t>, I'm running to Your arms</a:t>
            </a:r>
          </a:p>
          <a:p>
            <a:r>
              <a:rPr lang="en-US" dirty="0">
                <a:solidFill>
                  <a:schemeClr val="tx1"/>
                </a:solidFill>
              </a:rPr>
              <a:t>I'm running to Your arms</a:t>
            </a:r>
          </a:p>
          <a:p>
            <a:r>
              <a:rPr lang="en-US" dirty="0">
                <a:solidFill>
                  <a:schemeClr val="tx1"/>
                </a:solidFill>
              </a:rPr>
              <a:t>The riches of Your love</a:t>
            </a:r>
          </a:p>
          <a:p>
            <a:r>
              <a:rPr lang="en-US" dirty="0">
                <a:solidFill>
                  <a:schemeClr val="tx1"/>
                </a:solidFill>
              </a:rPr>
              <a:t>Will always be enough</a:t>
            </a:r>
          </a:p>
          <a:p>
            <a:r>
              <a:rPr lang="en-US" dirty="0">
                <a:solidFill>
                  <a:schemeClr val="tx1"/>
                </a:solidFill>
              </a:rPr>
              <a:t>Nothing compares to Your embrace</a:t>
            </a:r>
          </a:p>
          <a:p>
            <a:r>
              <a:rPr lang="en-US" dirty="0">
                <a:solidFill>
                  <a:schemeClr val="tx1"/>
                </a:solidFill>
              </a:rPr>
              <a:t>Light of the world forever </a:t>
            </a:r>
            <a:r>
              <a:rPr lang="en-US" dirty="0" smtClean="0">
                <a:solidFill>
                  <a:schemeClr val="tx1"/>
                </a:solidFill>
              </a:rPr>
              <a:t>reign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5</a:t>
            </a: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/</a:t>
            </a: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924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47625"/>
            <a:ext cx="731996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0" indent="-762000">
              <a:tabLst>
                <a:tab pos="2419350" algn="l"/>
              </a:tabLst>
            </a:pPr>
            <a:r>
              <a:rPr lang="en-US" altLang="zh-TW" sz="2000" dirty="0" smtClean="0">
                <a:effectLst/>
                <a:latin typeface="華康古印體" charset="0"/>
                <a:ea typeface="華康古印體" charset="0"/>
                <a:cs typeface="華康古印體" charset="0"/>
              </a:rPr>
              <a:t>【Forever Reign】</a:t>
            </a:r>
            <a:endParaRPr lang="en-US" altLang="zh-TW" sz="2000" dirty="0">
              <a:solidFill>
                <a:srgbClr val="000000"/>
              </a:solidFill>
              <a:effectLst/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62025"/>
            <a:ext cx="9143999" cy="473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My </a:t>
            </a:r>
            <a:r>
              <a:rPr lang="en-US" dirty="0">
                <a:solidFill>
                  <a:schemeClr val="tx1"/>
                </a:solidFill>
              </a:rPr>
              <a:t>heart will sing</a:t>
            </a:r>
          </a:p>
          <a:p>
            <a:r>
              <a:rPr lang="en-US" dirty="0">
                <a:solidFill>
                  <a:schemeClr val="tx1"/>
                </a:solidFill>
              </a:rPr>
              <a:t>no other Name</a:t>
            </a:r>
          </a:p>
          <a:p>
            <a:r>
              <a:rPr lang="en-US" dirty="0">
                <a:solidFill>
                  <a:schemeClr val="tx1"/>
                </a:solidFill>
              </a:rPr>
              <a:t>Jesus, </a:t>
            </a:r>
            <a:r>
              <a:rPr lang="en-US" dirty="0" smtClean="0">
                <a:solidFill>
                  <a:schemeClr val="tx1"/>
                </a:solidFill>
              </a:rPr>
              <a:t>Jesus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Oh, I'm running to Your arms</a:t>
            </a:r>
          </a:p>
          <a:p>
            <a:r>
              <a:rPr lang="en-US" dirty="0">
                <a:solidFill>
                  <a:schemeClr val="tx1"/>
                </a:solidFill>
              </a:rPr>
              <a:t>I'm running to Your arms</a:t>
            </a:r>
          </a:p>
          <a:p>
            <a:r>
              <a:rPr lang="en-US" dirty="0">
                <a:solidFill>
                  <a:schemeClr val="tx1"/>
                </a:solidFill>
              </a:rPr>
              <a:t>The riches of Your love</a:t>
            </a:r>
          </a:p>
          <a:p>
            <a:r>
              <a:rPr lang="en-US" dirty="0">
                <a:solidFill>
                  <a:schemeClr val="tx1"/>
                </a:solidFill>
              </a:rPr>
              <a:t>Will always be enough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Read more: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Hillsong - Forever Reign Lyrics | MetroLyrics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258763" y="6537326"/>
            <a:ext cx="2610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©INGRAM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JASON / MORGAN, RUBEN</a:t>
            </a:r>
            <a:endParaRPr lang="en-US" altLang="zh-TW" sz="120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1180" y="6372355"/>
            <a:ext cx="121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  <a:r>
              <a:rPr lang="en-US" altLang="zh-TW" sz="1200" dirty="0" smtClean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/</a:t>
            </a:r>
            <a:r>
              <a:rPr lang="en-US" altLang="zh-TW" sz="1200" dirty="0">
                <a:solidFill>
                  <a:srgbClr val="000000"/>
                </a:solidFill>
                <a:latin typeface="Times New Roman" charset="0"/>
                <a:ea typeface="新細明體" charset="0"/>
                <a:cs typeface="新細明體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5896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4064" y="957384"/>
            <a:ext cx="7561263" cy="132861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EFF9F9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聖餐</a:t>
            </a:r>
            <a:endParaRPr lang="en-US" sz="6000" b="1" dirty="0">
              <a:solidFill>
                <a:srgbClr val="EFF9F9"/>
              </a:solidFill>
              <a:effectLst/>
              <a:latin typeface="Tahoma" charset="0"/>
              <a:ea typeface="華康古印體" charset="0"/>
              <a:cs typeface="華康古印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8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26652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兒童信息 </a:t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zh-TW" altLang="zh-TW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C</a:t>
            </a:r>
            <a:r>
              <a:rPr lang="en-US" altLang="zh-TW" sz="5400" dirty="0" err="1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hildren’s</a:t>
            </a:r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TW" sz="5400" dirty="0" err="1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Messege</a:t>
            </a:r>
            <a:endParaRPr lang="en-US" altLang="zh-TW" sz="5400" dirty="0">
              <a:solidFill>
                <a:srgbClr val="FFFF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72" y="6357453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1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3527"/>
            <a:ext cx="7086600" cy="769441"/>
          </a:xfrm>
        </p:spPr>
        <p:txBody>
          <a:bodyPr>
            <a:normAutofit/>
          </a:bodyPr>
          <a:lstStyle/>
          <a:p>
            <a:r>
              <a:rPr lang="en-CA" sz="4400" cap="small" dirty="0" smtClean="0"/>
              <a:t>Christian Living: Anger</a:t>
            </a:r>
            <a:endParaRPr lang="en-US" sz="44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17886"/>
            <a:ext cx="7086600" cy="6858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Ephesians 4:26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1640" y="2034087"/>
            <a:ext cx="91805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000" b="1" dirty="0" smtClean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32C7A9"/>
                  </a:outerShdw>
                </a:effectLst>
                <a:latin typeface="Century Gothic"/>
              </a:rPr>
              <a:t>Ottawa River of Life Christian Church</a:t>
            </a:r>
            <a:endParaRPr lang="en-US" sz="4000" b="1" dirty="0">
              <a:ln w="13462">
                <a:solidFill>
                  <a:prstClr val="black"/>
                </a:solidFill>
                <a:prstDash val="solid"/>
              </a:ln>
              <a:solidFill>
                <a:prstClr val="white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32C7A9"/>
                </a:outerShdw>
              </a:effectLst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7360" y="3949744"/>
            <a:ext cx="3784009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200" dirty="0" smtClean="0">
                <a:ln w="0"/>
                <a:gradFill>
                  <a:gsLst>
                    <a:gs pos="0">
                      <a:srgbClr val="32C7A9">
                        <a:lumMod val="50000"/>
                      </a:srgbClr>
                    </a:gs>
                    <a:gs pos="50000">
                      <a:srgbClr val="32C7A9"/>
                    </a:gs>
                    <a:gs pos="100000">
                      <a:srgbClr val="32C7A9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 Gothic"/>
              </a:rPr>
              <a:t>November 8, 2015</a:t>
            </a:r>
            <a:endParaRPr lang="en-US" sz="3200" dirty="0">
              <a:ln w="0"/>
              <a:gradFill>
                <a:gsLst>
                  <a:gs pos="0">
                    <a:srgbClr val="32C7A9">
                      <a:lumMod val="50000"/>
                    </a:srgbClr>
                  </a:gs>
                  <a:gs pos="50000">
                    <a:srgbClr val="32C7A9"/>
                  </a:gs>
                  <a:gs pos="100000">
                    <a:srgbClr val="32C7A9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888" y="1264646"/>
            <a:ext cx="32880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 dirty="0" smtClean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32C7A9"/>
                  </a:outerShdw>
                </a:effectLst>
                <a:latin typeface="Century Gothic"/>
              </a:rPr>
              <a:t>Devotional:</a:t>
            </a:r>
            <a:endParaRPr lang="en-US" sz="4400" b="1" dirty="0">
              <a:ln w="13462">
                <a:solidFill>
                  <a:prstClr val="black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32C7A9"/>
                </a:outerShd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4153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Small Skit: Anger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4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800" u="sng" dirty="0" smtClean="0"/>
              <a:t>Reasons we get Angry</a:t>
            </a:r>
            <a:r>
              <a:rPr lang="en-CA" sz="2800" dirty="0" smtClean="0"/>
              <a:t>:</a:t>
            </a:r>
          </a:p>
          <a:p>
            <a:r>
              <a:rPr lang="en-CA" sz="2800" dirty="0" smtClean="0"/>
              <a:t>Lack of Control</a:t>
            </a:r>
          </a:p>
          <a:p>
            <a:r>
              <a:rPr lang="en-CA" sz="2800" dirty="0" smtClean="0"/>
              <a:t>Unmet Expectation or hope</a:t>
            </a:r>
          </a:p>
          <a:p>
            <a:r>
              <a:rPr lang="en-CA" sz="2800" dirty="0" smtClean="0"/>
              <a:t>We are scared/fear</a:t>
            </a:r>
          </a:p>
          <a:p>
            <a:r>
              <a:rPr lang="en-CA" sz="2800" dirty="0" smtClean="0"/>
              <a:t>Expect the worst</a:t>
            </a:r>
          </a:p>
          <a:p>
            <a:r>
              <a:rPr lang="en-CA" sz="2800" dirty="0" smtClean="0"/>
              <a:t>Unable to accept consequences</a:t>
            </a:r>
          </a:p>
          <a:p>
            <a:r>
              <a:rPr lang="en-CA" sz="2800" dirty="0" smtClean="0"/>
              <a:t>Pessimistic/Negative</a:t>
            </a:r>
          </a:p>
          <a:p>
            <a:r>
              <a:rPr lang="en-CA" sz="2800" dirty="0" smtClean="0"/>
              <a:t>We deserve punishment</a:t>
            </a:r>
          </a:p>
          <a:p>
            <a:endParaRPr lang="en-CA" sz="2800" dirty="0" smtClean="0"/>
          </a:p>
        </p:txBody>
      </p:sp>
    </p:spTree>
    <p:extLst>
      <p:ext uri="{BB962C8B-B14F-4D97-AF65-F5344CB8AC3E}">
        <p14:creationId xmlns:p14="http://schemas.microsoft.com/office/powerpoint/2010/main" val="3386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5123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623888" y="1047750"/>
            <a:ext cx="80105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祢的慈愛高及諸天 祢的信實上達穹蒼</a:t>
            </a:r>
            <a:r>
              <a:rPr lang="en-CA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祢的救恩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將我安置在高處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4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Notice anything??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This was the same list that was on last week for worry.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033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764373"/>
            <a:ext cx="7200900" cy="1293028"/>
          </a:xfrm>
        </p:spPr>
        <p:txBody>
          <a:bodyPr/>
          <a:lstStyle/>
          <a:p>
            <a:r>
              <a:rPr lang="en-CA" dirty="0" smtClean="0"/>
              <a:t>Anger is like Chocolate 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sz="3200" dirty="0" smtClean="0"/>
              <a:t>We think it is good when really it is not.</a:t>
            </a:r>
          </a:p>
          <a:p>
            <a:endParaRPr lang="en-CA" sz="3200" dirty="0"/>
          </a:p>
          <a:p>
            <a:r>
              <a:rPr lang="en-CA" sz="3200" dirty="0" smtClean="0"/>
              <a:t>Anger is secondary to the primary emotion it hides.</a:t>
            </a:r>
          </a:p>
          <a:p>
            <a:endParaRPr lang="en-CA" sz="3200" dirty="0"/>
          </a:p>
          <a:p>
            <a:r>
              <a:rPr lang="en-CA" sz="3200" u="sng" dirty="0" smtClean="0"/>
              <a:t>Anger hides</a:t>
            </a:r>
            <a:r>
              <a:rPr lang="en-CA" sz="3200" dirty="0" smtClean="0"/>
              <a:t>: </a:t>
            </a:r>
            <a:r>
              <a:rPr lang="en-CA" sz="3200" b="1" dirty="0" smtClean="0">
                <a:solidFill>
                  <a:srgbClr val="0070C0"/>
                </a:solidFill>
              </a:rPr>
              <a:t>Fear/worry, Sadness, Pain, Loneliness</a:t>
            </a:r>
          </a:p>
          <a:p>
            <a:endParaRPr lang="en-CA" sz="3200" dirty="0"/>
          </a:p>
          <a:p>
            <a:r>
              <a:rPr lang="en-CA" sz="3200" dirty="0" smtClean="0"/>
              <a:t>Anger seems cool, but it is not and is hurtful to others and ourselves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0586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6" y="0"/>
            <a:ext cx="7839075" cy="1293028"/>
          </a:xfrm>
        </p:spPr>
        <p:txBody>
          <a:bodyPr/>
          <a:lstStyle/>
          <a:p>
            <a:r>
              <a:rPr lang="en-CA" sz="5400" b="1" dirty="0" smtClean="0"/>
              <a:t>Bible says</a:t>
            </a:r>
            <a:r>
              <a:rPr lang="en-CA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1" y="1282700"/>
            <a:ext cx="8543925" cy="5575300"/>
          </a:xfrm>
        </p:spPr>
        <p:txBody>
          <a:bodyPr>
            <a:normAutofit/>
          </a:bodyPr>
          <a:lstStyle/>
          <a:p>
            <a:r>
              <a:rPr lang="en-CA" sz="4000" dirty="0" smtClean="0"/>
              <a:t>Ephesians 4:26-27 says</a:t>
            </a:r>
          </a:p>
          <a:p>
            <a:r>
              <a:rPr lang="en-CA" sz="3200" dirty="0"/>
              <a:t> </a:t>
            </a:r>
            <a:r>
              <a:rPr lang="en-CA" sz="3200" b="1" baseline="30000" dirty="0"/>
              <a:t>26 </a:t>
            </a:r>
            <a:r>
              <a:rPr lang="en-CA" sz="3200" dirty="0"/>
              <a:t>“In your anger do not sin”</a:t>
            </a:r>
            <a:r>
              <a:rPr lang="en-CA" sz="3200" baseline="30000" dirty="0"/>
              <a:t>[</a:t>
            </a:r>
            <a:r>
              <a:rPr lang="en-CA" sz="3200" baseline="30000" dirty="0">
                <a:hlinkClick r:id="rId2" tooltip="See footnote d"/>
              </a:rPr>
              <a:t>d</a:t>
            </a:r>
            <a:r>
              <a:rPr lang="en-CA" sz="3200" baseline="30000" dirty="0"/>
              <a:t>]</a:t>
            </a:r>
            <a:r>
              <a:rPr lang="en-CA" sz="3200" dirty="0"/>
              <a:t>:Do not let the sun go down while you are still angry, </a:t>
            </a:r>
            <a:r>
              <a:rPr lang="en-CA" sz="3200" b="1" baseline="30000" dirty="0"/>
              <a:t>27 </a:t>
            </a:r>
            <a:r>
              <a:rPr lang="en-CA" sz="3200" dirty="0"/>
              <a:t>and do not give the devil a foothold. </a:t>
            </a:r>
            <a:endParaRPr lang="en-CA" sz="3200" dirty="0" smtClean="0"/>
          </a:p>
          <a:p>
            <a:endParaRPr lang="en-CA" sz="2400" dirty="0" smtClean="0"/>
          </a:p>
          <a:p>
            <a:r>
              <a:rPr lang="zh-TW" altLang="en-US" sz="4000" dirty="0"/>
              <a:t>以 弗 所 書 </a:t>
            </a:r>
            <a:r>
              <a:rPr lang="en-US" altLang="zh-TW" sz="4000" dirty="0" smtClean="0"/>
              <a:t>4 </a:t>
            </a:r>
            <a:r>
              <a:rPr lang="en-US" sz="4000" dirty="0" smtClean="0"/>
              <a:t>(</a:t>
            </a:r>
            <a:r>
              <a:rPr lang="en-US" sz="4000" dirty="0" err="1"/>
              <a:t>CUV</a:t>
            </a:r>
            <a:r>
              <a:rPr lang="en-US" sz="4000" dirty="0"/>
              <a:t>)</a:t>
            </a:r>
          </a:p>
          <a:p>
            <a:r>
              <a:rPr lang="en-US" altLang="zh-TW" sz="3600" b="1" baseline="30000" dirty="0"/>
              <a:t>26 </a:t>
            </a:r>
            <a:r>
              <a:rPr lang="zh-TW" altLang="en-US" sz="3600" dirty="0"/>
              <a:t>生 氣 卻 不 要 犯 罪 ； 不 可 含 怒 到 日 落 ，</a:t>
            </a:r>
          </a:p>
          <a:p>
            <a:r>
              <a:rPr lang="en-US" altLang="zh-TW" sz="3600" b="1" baseline="30000" dirty="0"/>
              <a:t>27 </a:t>
            </a:r>
            <a:r>
              <a:rPr lang="zh-TW" altLang="en-US" sz="3600" dirty="0"/>
              <a:t>也 不 可 給 魔 鬼 留 地 步</a:t>
            </a:r>
          </a:p>
        </p:txBody>
      </p:sp>
    </p:spTree>
    <p:extLst>
      <p:ext uri="{BB962C8B-B14F-4D97-AF65-F5344CB8AC3E}">
        <p14:creationId xmlns:p14="http://schemas.microsoft.com/office/powerpoint/2010/main" val="188090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08118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報告 </a:t>
            </a:r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Announcement</a:t>
            </a:r>
            <a:endParaRPr lang="en-US" altLang="zh-TW" sz="5400" dirty="0">
              <a:solidFill>
                <a:srgbClr val="FFFF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72" y="6357453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0" y="173573"/>
            <a:ext cx="9008533" cy="6641571"/>
          </a:xfrm>
        </p:spPr>
        <p:txBody>
          <a:bodyPr/>
          <a:lstStyle/>
          <a:p>
            <a:pPr algn="l"/>
            <a:r>
              <a:rPr lang="en-US" altLang="zh-CHT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、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張牧師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11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月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10-21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日在中國短宣，其間教會事務請聯繫林芳鈺姊妹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。</a:t>
            </a:r>
            <a:endParaRPr lang="en-US" altLang="zh-CHT" sz="2800" dirty="0" smtClean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endParaRPr lang="zh-CH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2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、</a:t>
            </a:r>
            <a:r>
              <a:rPr lang="en-US" altLang="zh-CHT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11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月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8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日下午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5-8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時，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小組長同工月會在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教會（</a:t>
            </a:r>
            <a:r>
              <a:rPr lang="en-US" altLang="zh-TW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3272 Steeple Hill Crescent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）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，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請小組長和教會同工准時參加。</a:t>
            </a:r>
          </a:p>
          <a:p>
            <a:pPr algn="l"/>
            <a:endParaRPr lang="zh-CH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3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、</a:t>
            </a:r>
            <a:r>
              <a:rPr lang="en-US" altLang="zh-CHT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11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月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28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月早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10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時一下午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5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時，教會舉辦經歷神營會，講員：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Mike Pierce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，地點：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3272 Steeple Hill </a:t>
            </a:r>
            <a:r>
              <a:rPr lang="en-US" altLang="zh-CHT" sz="2800" dirty="0" err="1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Cres</a:t>
            </a:r>
            <a:r>
              <a:rPr lang="en-US" altLang="zh-CHT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. </a:t>
            </a:r>
            <a:r>
              <a:rPr lang="zh-CHT" altLang="en-US" sz="28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歡迎弟兄姊妹預留時間參加。請向芳鈺姊妹報名</a:t>
            </a:r>
            <a:r>
              <a:rPr lang="zh-CHT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。</a:t>
            </a:r>
            <a:endParaRPr lang="en-US" altLang="zh-CHT" sz="2800" dirty="0" smtClean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endParaRPr lang="en-US" altLang="zh-CHT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r>
              <a:rPr lang="en-US" altLang="zh-CHT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4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12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月</a:t>
            </a:r>
            <a:r>
              <a:rPr lang="en-US" altLang="zh-TW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24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日將有洗禮，有意參加洗禮的弟兄姊妹請向師母報名。洗禮班</a:t>
            </a:r>
            <a:r>
              <a:rPr lang="en-US" altLang="zh-TW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22</a:t>
            </a:r>
            <a:r>
              <a:rPr lang="zh-TW" altLang="en-US" sz="2800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日開課。</a:t>
            </a:r>
            <a:endParaRPr lang="zh-CH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endParaRPr lang="zh-CH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3" name="Picture 4" descr="orol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1548" y="6323052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18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44451"/>
            <a:ext cx="7772400" cy="649288"/>
          </a:xfrm>
        </p:spPr>
        <p:txBody>
          <a:bodyPr/>
          <a:lstStyle/>
          <a:p>
            <a:r>
              <a:rPr lang="zh-CN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以</a:t>
            </a:r>
            <a:r>
              <a:rPr lang="zh-TW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奉獻</a:t>
            </a:r>
            <a:r>
              <a:rPr lang="zh-CN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敬拜神</a:t>
            </a:r>
            <a:r>
              <a:rPr lang="zh-TW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 </a:t>
            </a:r>
            <a:r>
              <a:rPr lang="en-US" altLang="zh-TW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Offering to Worship God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6334" y="765182"/>
            <a:ext cx="8699500" cy="5711825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“</a:t>
            </a:r>
            <a:r>
              <a:rPr lang="zh-TW" altLang="en-US" sz="2200" b="1" dirty="0">
                <a:effectLst/>
                <a:latin typeface="Tahoma" charset="0"/>
                <a:ea typeface="宋体" charset="0"/>
              </a:rPr>
              <a:t>少种的少收，多种的多收，这话是真的。各人要随本心所酌定的，不要作难，不要勉强，因为捐得乐意的人是神所喜爱的。神能将各样的恩惠多多的加给你们，使你们凡事常常充足，能多行各样善事。</a:t>
            </a: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【</a:t>
            </a:r>
            <a:r>
              <a:rPr lang="zh-TW" altLang="en-US" sz="2200" b="1" dirty="0">
                <a:effectLst/>
                <a:latin typeface="Tahoma" charset="0"/>
                <a:ea typeface="宋体" charset="0"/>
              </a:rPr>
              <a:t>林後 </a:t>
            </a: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9:6~8】</a:t>
            </a: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宋体" charset="0"/>
              </a:rPr>
              <a:t>奉獻抬頭請寫 </a:t>
            </a:r>
            <a:r>
              <a:rPr lang="en-US" altLang="zh-TW" sz="2400" dirty="0" err="1">
                <a:effectLst/>
                <a:latin typeface="Tahoma" charset="0"/>
                <a:ea typeface="宋体" charset="0"/>
              </a:rPr>
              <a:t>Pls</a:t>
            </a:r>
            <a:r>
              <a:rPr lang="en-US" altLang="zh-TW" sz="2400" dirty="0">
                <a:effectLst/>
                <a:latin typeface="Tahoma" charset="0"/>
                <a:ea typeface="宋体" charset="0"/>
              </a:rPr>
              <a:t> Make Check Payable to</a:t>
            </a:r>
            <a:r>
              <a:rPr lang="en-US" altLang="zh-TW" sz="2800" dirty="0">
                <a:effectLst/>
                <a:latin typeface="Tahoma" charset="0"/>
                <a:ea typeface="宋体" charset="0"/>
              </a:rPr>
              <a:t> </a:t>
            </a:r>
            <a:r>
              <a:rPr lang="en-US" altLang="zh-CN" sz="3600" dirty="0">
                <a:effectLst/>
                <a:latin typeface="Tahoma" charset="0"/>
                <a:ea typeface="宋体" charset="0"/>
              </a:rPr>
              <a:t>:</a:t>
            </a:r>
            <a:r>
              <a:rPr lang="en-US" altLang="zh-TW" sz="3600" dirty="0">
                <a:effectLst/>
                <a:latin typeface="Tahoma" charset="0"/>
                <a:ea typeface="宋体" charset="0"/>
              </a:rPr>
              <a:t> </a:t>
            </a:r>
            <a:r>
              <a:rPr lang="en-US" altLang="zh-TW" sz="2800" dirty="0">
                <a:effectLst/>
                <a:latin typeface="Tahoma" charset="0"/>
                <a:ea typeface="宋体" charset="0"/>
              </a:rPr>
              <a:t>“OROLCC”</a:t>
            </a:r>
            <a:r>
              <a:rPr lang="en-US" altLang="zh-CN" sz="2800" dirty="0">
                <a:effectLst/>
                <a:latin typeface="Tahoma" charset="0"/>
                <a:ea typeface="宋体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zh-TW" altLang="en-US" sz="2100" dirty="0">
                <a:effectLst/>
                <a:latin typeface="Tahoma" charset="0"/>
                <a:ea typeface="新細明體" charset="0"/>
                <a:cs typeface="新細明體" charset="0"/>
              </a:rPr>
              <a:t>為方便發放免稅收據</a:t>
            </a:r>
            <a:r>
              <a:rPr lang="en-US" altLang="zh-TW" sz="2100" dirty="0">
                <a:effectLst/>
                <a:latin typeface="Tahoma" charset="0"/>
                <a:ea typeface="新細明體" charset="0"/>
                <a:cs typeface="新細明體" charset="0"/>
              </a:rPr>
              <a:t>﹐</a:t>
            </a:r>
            <a:r>
              <a:rPr lang="zh-TW" altLang="en-US" sz="2100" dirty="0">
                <a:effectLst/>
                <a:latin typeface="Tahoma" charset="0"/>
                <a:ea typeface="新細明體" charset="0"/>
                <a:cs typeface="新細明體" charset="0"/>
              </a:rPr>
              <a:t>請在奉獻信封清楚填寫您的英文姓名及地址</a:t>
            </a: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請將奉獻放在奉獻</a:t>
            </a:r>
            <a:r>
              <a:rPr lang="zh-CN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袋</a:t>
            </a:r>
            <a:endParaRPr lang="en-US" altLang="zh-TW" sz="2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endParaRPr lang="en-CA" altLang="zh-CN" sz="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>
                <a:effectLst/>
                <a:latin typeface="Tahoma" charset="0"/>
                <a:ea typeface="新細明體" charset="0"/>
                <a:cs typeface="新細明體" charset="0"/>
              </a:rPr>
              <a:t>若您尚未明白奉獻意義，請勿勉強。請將奉獻袋傳過。</a:t>
            </a:r>
            <a:endParaRPr lang="en-US" altLang="zh-CN" sz="26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>
                <a:effectLst/>
                <a:latin typeface="Tahoma" charset="0"/>
                <a:ea typeface="新細明體" charset="0"/>
                <a:cs typeface="新細明體" charset="0"/>
              </a:rPr>
              <a:t>歡迎您繼續和我們一起崇拜。</a:t>
            </a:r>
            <a:endParaRPr lang="zh-TW" altLang="en-US" sz="26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endParaRPr lang="en-CA" altLang="zh-TW" sz="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願神賜福 </a:t>
            </a:r>
            <a:r>
              <a:rPr lang="en-US" altLang="zh-TW" sz="2800" dirty="0">
                <a:effectLst/>
                <a:latin typeface="Tahoma" charset="0"/>
                <a:ea typeface="新細明體" charset="0"/>
                <a:cs typeface="新細明體" charset="0"/>
              </a:rPr>
              <a:t>May God bless!</a:t>
            </a:r>
          </a:p>
        </p:txBody>
      </p:sp>
      <p:pic>
        <p:nvPicPr>
          <p:cNvPr id="4" name="Picture 4" descr="orolc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1548" y="6323052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53297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7090" y="1268413"/>
            <a:ext cx="7489825" cy="3600451"/>
          </a:xfrm>
        </p:spPr>
        <p:txBody>
          <a:bodyPr/>
          <a:lstStyle/>
          <a:p>
            <a:r>
              <a:rPr lang="zh-TW" altLang="en-US" sz="6600" dirty="0" smtClean="0">
                <a:latin typeface="BiauKai"/>
                <a:ea typeface="BiauKai"/>
                <a:cs typeface="BiauKai"/>
              </a:rPr>
              <a:t>信心的凱旋</a:t>
            </a:r>
            <a:endParaRPr lang="en-US" altLang="zh-TW" sz="6600" dirty="0" smtClean="0">
              <a:latin typeface="BiauKai"/>
              <a:ea typeface="BiauKai"/>
              <a:cs typeface="BiauKai"/>
            </a:endParaRPr>
          </a:p>
          <a:p>
            <a:r>
              <a:rPr lang="en-US" altLang="zh-CHT" sz="4800" dirty="0" smtClean="0">
                <a:latin typeface="BiauKai"/>
                <a:ea typeface="BiauKai"/>
                <a:cs typeface="BiauKai"/>
              </a:rPr>
              <a:t>【</a:t>
            </a:r>
            <a:r>
              <a:rPr lang="zh-TW" altLang="en-US" sz="4800" dirty="0" smtClean="0">
                <a:latin typeface="BiauKai"/>
                <a:ea typeface="BiauKai"/>
                <a:cs typeface="BiauKai"/>
              </a:rPr>
              <a:t>路</a:t>
            </a:r>
            <a:r>
              <a:rPr lang="zh-TW" altLang="zh-CHT" sz="4800" dirty="0">
                <a:latin typeface="BiauKai"/>
                <a:ea typeface="BiauKai"/>
                <a:cs typeface="BiauKai"/>
              </a:rPr>
              <a:t>1</a:t>
            </a:r>
            <a:r>
              <a:rPr lang="en-US" altLang="zh-CHT" sz="4800" dirty="0" smtClean="0">
                <a:latin typeface="BiauKai"/>
                <a:ea typeface="BiauKai"/>
                <a:cs typeface="BiauKai"/>
              </a:rPr>
              <a:t>: </a:t>
            </a:r>
            <a:r>
              <a:rPr lang="en-US" altLang="zh-TW" sz="4800" dirty="0" smtClean="0">
                <a:latin typeface="BiauKai"/>
                <a:ea typeface="BiauKai"/>
                <a:cs typeface="BiauKai"/>
              </a:rPr>
              <a:t>76</a:t>
            </a:r>
            <a:r>
              <a:rPr lang="zh-TW" altLang="en-US" sz="4800" dirty="0" smtClean="0">
                <a:latin typeface="BiauKai"/>
                <a:ea typeface="BiauKai"/>
                <a:cs typeface="BiauKai"/>
              </a:rPr>
              <a:t>～</a:t>
            </a:r>
            <a:r>
              <a:rPr lang="en-US" altLang="zh-TW" sz="4800" dirty="0" smtClean="0">
                <a:latin typeface="BiauKai"/>
                <a:ea typeface="BiauKai"/>
                <a:cs typeface="BiauKai"/>
              </a:rPr>
              <a:t>7</a:t>
            </a:r>
            <a:r>
              <a:rPr lang="zh-TW" altLang="zh-TW" sz="4800" dirty="0" smtClean="0">
                <a:latin typeface="BiauKai"/>
                <a:ea typeface="BiauKai"/>
                <a:cs typeface="BiauKai"/>
              </a:rPr>
              <a:t>9</a:t>
            </a:r>
            <a:r>
              <a:rPr lang="en-US" altLang="zh-CHT" sz="4800" dirty="0" smtClean="0">
                <a:latin typeface="BiauKai"/>
                <a:ea typeface="BiauKai"/>
                <a:cs typeface="BiauKai"/>
              </a:rPr>
              <a:t>】</a:t>
            </a:r>
            <a:endParaRPr lang="en-CA" sz="4800" dirty="0">
              <a:effectLst/>
              <a:latin typeface="BiauKai"/>
              <a:ea typeface="BiauKai"/>
              <a:cs typeface="BiauKai"/>
            </a:endParaRPr>
          </a:p>
          <a:p>
            <a:endParaRPr lang="en-US" altLang="zh-CN" sz="800" dirty="0">
              <a:effectLst/>
              <a:latin typeface="BiauKai"/>
              <a:ea typeface="BiauKai"/>
              <a:cs typeface="BiauKai"/>
            </a:endParaRPr>
          </a:p>
          <a:p>
            <a:pPr>
              <a:defRPr/>
            </a:pPr>
            <a:endParaRPr lang="en-CA" altLang="zh-CN" sz="2400" dirty="0" smtClean="0">
              <a:effectLst/>
              <a:latin typeface="BiauKai"/>
              <a:ea typeface="BiauKai"/>
              <a:cs typeface="BiauKai"/>
            </a:endParaRPr>
          </a:p>
          <a:p>
            <a:pPr>
              <a:defRPr/>
            </a:pPr>
            <a:r>
              <a:rPr lang="zh-TW" altLang="en-US" sz="4000" dirty="0" smtClean="0">
                <a:effectLst/>
                <a:latin typeface="BiauKai"/>
                <a:ea typeface="BiauKai"/>
                <a:cs typeface="BiauKai"/>
              </a:rPr>
              <a:t>龔明悌姊妹</a:t>
            </a:r>
            <a:endParaRPr lang="en-CA" altLang="zh-CN" sz="4000" dirty="0" smtClean="0">
              <a:effectLst/>
              <a:latin typeface="BiauKai"/>
              <a:ea typeface="BiauKai"/>
              <a:cs typeface="BiauKai"/>
            </a:endParaRPr>
          </a:p>
        </p:txBody>
      </p:sp>
      <p:pic>
        <p:nvPicPr>
          <p:cNvPr id="3" name="Picture 4" descr="orolc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1542" y="6323050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25546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4294967295"/>
          </p:nvPr>
        </p:nvSpPr>
        <p:spPr>
          <a:xfrm>
            <a:off x="0" y="44450"/>
            <a:ext cx="9144000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3200">
                <a:latin typeface="微軟正黑體" charset="0"/>
                <a:ea typeface="微軟正黑體" charset="0"/>
                <a:cs typeface="微軟正黑體" charset="0"/>
              </a:rPr>
              <a:t>職場宣教</a:t>
            </a:r>
            <a:r>
              <a:rPr lang="zh-TW" altLang="en-US" sz="3200">
                <a:latin typeface="Times New Roman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3200">
                <a:latin typeface="Times New Roman" charset="0"/>
                <a:ea typeface="微軟正黑體" charset="0"/>
                <a:cs typeface="微軟正黑體" charset="0"/>
              </a:rPr>
              <a:t>II /</a:t>
            </a:r>
            <a:r>
              <a:rPr lang="zh-TW" altLang="en-US" sz="3200">
                <a:latin typeface="Times New Roman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3200">
                <a:latin typeface="Times New Roman" charset="0"/>
                <a:ea typeface="微軟正黑體" charset="0"/>
                <a:cs typeface="Times New Roman" charset="0"/>
              </a:rPr>
              <a:t>Mission in the Work Place II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</a:pPr>
            <a:r>
              <a:rPr lang="en-US" altLang="zh-TW" sz="4000">
                <a:latin typeface="Times New Roman" charset="0"/>
                <a:ea typeface="微軟正黑體" charset="0"/>
                <a:cs typeface="微軟正黑體" charset="0"/>
              </a:rPr>
              <a:t>   - </a:t>
            </a:r>
            <a:r>
              <a:rPr lang="zh-TW" altLang="en-US" sz="4000" b="1">
                <a:latin typeface="微軟正黑體" charset="0"/>
                <a:ea typeface="微軟正黑體" charset="0"/>
                <a:cs typeface="微軟正黑體" charset="0"/>
              </a:rPr>
              <a:t>信心的凱旋</a:t>
            </a:r>
            <a:r>
              <a:rPr lang="zh-TW" altLang="en-US" sz="4000"/>
              <a:t> </a:t>
            </a:r>
            <a:r>
              <a:rPr lang="en-US" sz="3200"/>
              <a:t>/ </a:t>
            </a:r>
            <a:r>
              <a:rPr lang="en-US" sz="3200" b="1"/>
              <a:t> </a:t>
            </a:r>
            <a:r>
              <a:rPr lang="en-US" sz="3200" b="1">
                <a:latin typeface="Times New Roman" charset="0"/>
                <a:cs typeface="Times New Roman" charset="0"/>
              </a:rPr>
              <a:t>Triumph of faith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</a:pPr>
            <a:endParaRPr lang="en-US" altLang="zh-TW" sz="2400">
              <a:latin typeface="Times New Roman" charset="0"/>
              <a:ea typeface="微軟正黑體" charset="0"/>
              <a:cs typeface="微軟正黑體" charset="0"/>
            </a:endParaRPr>
          </a:p>
          <a:p>
            <a:pPr eaLnBrk="1" hangingPunct="1">
              <a:lnSpc>
                <a:spcPct val="90000"/>
              </a:lnSpc>
              <a:buFont typeface="Wingdings 3" charset="0"/>
              <a:buNone/>
            </a:pPr>
            <a:r>
              <a:rPr lang="zh-CN" altLang="en-US" sz="2400" b="1">
                <a:solidFill>
                  <a:srgbClr val="0000CC"/>
                </a:solidFill>
                <a:latin typeface="微軟正黑體" charset="0"/>
                <a:ea typeface="微軟正黑體" charset="0"/>
                <a:cs typeface="微軟正黑體" charset="0"/>
              </a:rPr>
              <a:t>路加福音</a:t>
            </a:r>
            <a:r>
              <a:rPr lang="en-US" sz="2400" b="1">
                <a:solidFill>
                  <a:srgbClr val="0000CC"/>
                </a:solidFill>
                <a:latin typeface="微軟正黑體" charset="0"/>
                <a:ea typeface="微軟正黑體" charset="0"/>
                <a:cs typeface="微軟正黑體" charset="0"/>
              </a:rPr>
              <a:t> 1:76-79</a:t>
            </a:r>
            <a:endParaRPr lang="zh-TW" altLang="en-US" sz="2400">
              <a:solidFill>
                <a:srgbClr val="0000CC"/>
              </a:solidFill>
              <a:latin typeface="Times New Roman" charset="0"/>
              <a:ea typeface="微軟正黑體" charset="0"/>
              <a:cs typeface="微軟正黑體" charset="0"/>
            </a:endParaRPr>
          </a:p>
          <a:p>
            <a:pPr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2400">
                <a:solidFill>
                  <a:srgbClr val="008000"/>
                </a:solidFill>
                <a:latin typeface="Times New Roman" charset="0"/>
                <a:ea typeface="微軟正黑體" charset="0"/>
                <a:cs typeface="微軟正黑體" charset="0"/>
              </a:rPr>
              <a:t>	</a:t>
            </a:r>
            <a:endParaRPr lang="en-US" altLang="zh-TW" sz="16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989138"/>
          <a:ext cx="8229600" cy="1841752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8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「孩子阿、你要稱為至高者的先知。因為你要行在主的前面，豫備他的道路。</a:t>
                      </a:r>
                      <a:r>
                        <a:rPr kumimoji="0" 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And you, my child, will be called a prophet of the Most High; for you will go on before the Lord to prepare the way for him,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charset="0"/>
                        <a:ea typeface="微軟正黑體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3813175"/>
            <a:ext cx="8435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smtClean="0">
                <a:solidFill>
                  <a:srgbClr val="008000"/>
                </a:solidFill>
                <a:latin typeface="微軟正黑體" charset="0"/>
                <a:ea typeface="微軟正黑體" charset="0"/>
                <a:cs typeface="Times New Roman" charset="0"/>
              </a:rPr>
              <a:t>叫他的百姓因罪得赦、就知道救恩。</a:t>
            </a:r>
            <a:r>
              <a:rPr kumimoji="1" lang="en-US" sz="2000" smtClean="0">
                <a:solidFill>
                  <a:srgbClr val="C00000"/>
                </a:solidFill>
                <a:latin typeface="微軟正黑體" charset="0"/>
                <a:ea typeface="微軟正黑體" charset="0"/>
                <a:cs typeface="Times New Roman" charset="0"/>
              </a:rPr>
              <a:t>to give his people the knowledge of salvation through the forgiveness of their sins,</a:t>
            </a:r>
            <a:endParaRPr kumimoji="1" lang="zh-TW" altLang="en-US" smtClean="0">
              <a:solidFill>
                <a:prstClr val="black"/>
              </a:solidFill>
              <a:latin typeface="Arial" charset="0"/>
              <a:ea typeface="微軟正黑體" charset="0"/>
              <a:cs typeface="Times New Roman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" y="4941888"/>
            <a:ext cx="8229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smtClean="0">
                <a:solidFill>
                  <a:srgbClr val="008000"/>
                </a:solidFill>
                <a:latin typeface="微軟正黑體" charset="0"/>
                <a:ea typeface="微軟正黑體" charset="0"/>
                <a:cs typeface="微軟正黑體" charset="0"/>
              </a:rPr>
              <a:t>因我們　神憐憫的心腸、叫清晨的日光從高天臨到我們、</a:t>
            </a:r>
            <a:r>
              <a:rPr kumimoji="1" lang="en-US" sz="2000" smtClean="0">
                <a:solidFill>
                  <a:srgbClr val="C00000"/>
                </a:solidFill>
                <a:latin typeface="微軟正黑體" charset="0"/>
                <a:ea typeface="微軟正黑體" charset="0"/>
                <a:cs typeface="微軟正黑體" charset="0"/>
              </a:rPr>
              <a:t>because of the tender mercy of our God, by which the rising sun will come to us from heaven</a:t>
            </a:r>
            <a:r>
              <a:rPr kumimoji="1" lang="en-US" altLang="zh-TW" sz="2000" smtClean="0">
                <a:solidFill>
                  <a:srgbClr val="C00000"/>
                </a:solidFill>
                <a:latin typeface="微軟正黑體" charset="0"/>
                <a:ea typeface="微軟正黑體" charset="0"/>
                <a:cs typeface="Times New Roman" charset="0"/>
              </a:rPr>
              <a:t> </a:t>
            </a:r>
            <a:endParaRPr kumimoji="1" lang="en-US" sz="2000" smtClean="0">
              <a:solidFill>
                <a:srgbClr val="C00000"/>
              </a:solidFill>
              <a:latin typeface="微軟正黑體" charset="0"/>
              <a:ea typeface="微軟正黑體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5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260350"/>
            <a:ext cx="82296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smtClean="0">
                <a:solidFill>
                  <a:srgbClr val="008000"/>
                </a:solidFill>
                <a:latin typeface="微軟正黑體" charset="0"/>
                <a:ea typeface="微軟正黑體" charset="0"/>
                <a:cs typeface="Times New Roman" charset="0"/>
              </a:rPr>
              <a:t>要照亮坐在黑暗中死蔭裡的人，把我們的腳引到平安的路上。</a:t>
            </a:r>
            <a:r>
              <a:rPr kumimoji="1" lang="en-US" sz="2000" smtClean="0">
                <a:solidFill>
                  <a:srgbClr val="C00000"/>
                </a:solidFill>
                <a:latin typeface="微軟正黑體" charset="0"/>
                <a:ea typeface="微軟正黑體" charset="0"/>
                <a:cs typeface="Times New Roman" charset="0"/>
              </a:rPr>
              <a:t>to shine on those living in darkness and in the shadow of death, to guide our feet into the path of peace." </a:t>
            </a:r>
            <a:r>
              <a:rPr kumimoji="1" lang="zh-TW" altLang="en-US" sz="2000" smtClean="0">
                <a:solidFill>
                  <a:srgbClr val="C00000"/>
                </a:solidFill>
                <a:latin typeface="微軟正黑體" charset="0"/>
                <a:ea typeface="微軟正黑體" charset="0"/>
                <a:cs typeface="Times New Roman" charset="0"/>
              </a:rPr>
              <a:t>」 </a:t>
            </a:r>
            <a:endParaRPr kumimoji="1" lang="en-US" sz="2000" smtClean="0">
              <a:solidFill>
                <a:srgbClr val="C00000"/>
              </a:solidFill>
              <a:latin typeface="微軟正黑體" charset="0"/>
              <a:ea typeface="微軟正黑體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93" y="1938305"/>
            <a:ext cx="77754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第一</a:t>
            </a:r>
            <a:r>
              <a:rPr kumimoji="1" 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新細明體" panose="02020500000000000000" pitchFamily="18" charset="-120"/>
                <a:cs typeface="Microsoft JhengHei" panose="020B0604030504040204" pitchFamily="34" charset="-120"/>
              </a:rPr>
              <a:t>, </a:t>
            </a:r>
            <a:r>
              <a:rPr kumimoji="1" lang="zh-TW" altLang="en-US" sz="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他從母腹裡就被</a:t>
            </a:r>
            <a:r>
              <a:rPr kumimoji="1" lang="zh-TW" altLang="en-US" sz="2000" b="1" dirty="0">
                <a:solidFill>
                  <a:srgbClr val="0066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聖靈充滿</a:t>
            </a:r>
            <a:r>
              <a:rPr kumimoji="1" lang="en-US" altLang="zh-TW" sz="2000" b="1" dirty="0">
                <a:solidFill>
                  <a:srgbClr val="0066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 / </a:t>
            </a:r>
            <a:r>
              <a:rPr kumimoji="1"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he was filled with the Holy Spirit even from birth.</a:t>
            </a:r>
            <a:endParaRPr kumimoji="1" lang="en-US" sz="2000" dirty="0">
              <a:solidFill>
                <a:srgbClr val="0000CC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024" y="2636912"/>
            <a:ext cx="807377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第二</a:t>
            </a:r>
            <a:r>
              <a:rPr kumimoji="1" lang="en-US" sz="2000" dirty="0">
                <a:solidFill>
                  <a:prstClr val="black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新細明體" panose="02020500000000000000" pitchFamily="18" charset="-120"/>
                <a:cs typeface="Microsoft JhengHei" panose="020B0604030504040204" pitchFamily="34" charset="-120"/>
              </a:rPr>
              <a:t>,</a:t>
            </a:r>
            <a:r>
              <a:rPr kumimoji="1" 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新細明體" panose="02020500000000000000" pitchFamily="18" charset="-120"/>
                <a:cs typeface="Microsoft JhengHei" panose="020B0604030504040204" pitchFamily="34" charset="-120"/>
              </a:rPr>
              <a:t> </a:t>
            </a:r>
            <a:r>
              <a:rPr kumimoji="1" lang="zh-TW" altLang="en-US" sz="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他是在拿細耳人的誓願和訓練下長大的</a:t>
            </a:r>
            <a:r>
              <a:rPr kumimoji="1" lang="en-US" altLang="zh-TW" sz="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 / </a:t>
            </a:r>
            <a:r>
              <a:rPr kumimoji="1"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a vow of separation to the LORD as a Nazirite.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693" y="3388930"/>
            <a:ext cx="8201925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第三</a:t>
            </a:r>
            <a:r>
              <a:rPr kumimoji="1" lang="en-US" altLang="zh-TW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, </a:t>
            </a:r>
            <a:r>
              <a:rPr kumimoji="1" lang="zh-TW" altLang="en-US" sz="2000" b="1" dirty="0">
                <a:solidFill>
                  <a:srgbClr val="0066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真誠的謙卑</a:t>
            </a:r>
            <a:r>
              <a:rPr kumimoji="1" lang="en-US" altLang="zh-TW" sz="2000" b="1" dirty="0">
                <a:solidFill>
                  <a:srgbClr val="0066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Microsoft JhengHei" panose="020B0604030504040204" pitchFamily="34" charset="-120"/>
              </a:rPr>
              <a:t> / </a:t>
            </a:r>
            <a:r>
              <a:rPr kumimoji="1" lang="en-US" altLang="zh-TW" sz="2000" dirty="0">
                <a:solidFill>
                  <a:srgbClr val="0000CC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Genuine humility.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They asked him, "Then who are you? Are you Elijah?" He said,  "I am not.“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"Are you the Prophet?" He answered, "No."</a:t>
            </a: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Finally they said, "Who are you?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Give us an answer to take back to those who sent us. What do you say about yourself?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“ John replied in the words of Isaiah the prophet, "I am the voice of one calling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C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 the desert, 'Make straight the way for the Lord.'“   </a:t>
            </a:r>
            <a:r>
              <a:rPr kumimoji="1" lang="en-US" dirty="0">
                <a:solidFill>
                  <a:srgbClr val="0000CC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(John 1:21 -25)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/>
            </a:r>
            <a:br>
              <a:rPr kumimoji="1" lang="en-US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</a:br>
            <a:endParaRPr kumimoji="1" lang="en-US" dirty="0">
              <a:solidFill>
                <a:srgbClr val="C0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新細明體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693" y="5157192"/>
            <a:ext cx="792088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第四</a:t>
            </a:r>
            <a:r>
              <a:rPr kumimoji="1" lang="en-US" altLang="zh-TW" sz="20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, </a:t>
            </a:r>
            <a:r>
              <a:rPr kumimoji="1"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在約翰沒有出生以前</a:t>
            </a:r>
            <a:r>
              <a:rPr kumimoji="1" lang="en-US" sz="2000" dirty="0">
                <a:solidFill>
                  <a:prstClr val="black"/>
                </a:solidFill>
                <a:latin typeface="DFKai-SB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kumimoji="1"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天使就告訴</a:t>
            </a:r>
            <a:r>
              <a:rPr kumimoji="1" lang="zh-TW" altLang="en-US" sz="2000" u="sng" dirty="0">
                <a:solidFill>
                  <a:srgbClr val="0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撒迦利亞</a:t>
            </a:r>
            <a:r>
              <a:rPr kumimoji="1" lang="zh-TW" altLang="en-US" sz="2000" dirty="0">
                <a:solidFill>
                  <a:srgbClr val="0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和</a:t>
            </a:r>
            <a:r>
              <a:rPr kumimoji="1" lang="zh-TW" altLang="en-US" sz="2000" u="sng" dirty="0">
                <a:solidFill>
                  <a:srgbClr val="000000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以利沙伯</a:t>
            </a:r>
            <a:r>
              <a:rPr kumimoji="1" lang="en-US" sz="2000" u="sng" dirty="0">
                <a:solidFill>
                  <a:srgbClr val="000000"/>
                </a:solidFill>
                <a:latin typeface="DFKai-SB" panose="03000509000000000000" pitchFamily="65" charset="-120"/>
                <a:ea typeface="新細明體" panose="02020500000000000000" pitchFamily="18" charset="-120"/>
                <a:cs typeface="Microsoft JhengHei" panose="020B0604030504040204" pitchFamily="34" charset="-120"/>
              </a:rPr>
              <a:t>- </a:t>
            </a:r>
            <a:r>
              <a:rPr kumimoji="1"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約翰被指定充當這</a:t>
            </a:r>
            <a:r>
              <a:rPr kumimoji="1" lang="zh-TW" altLang="en-US" sz="2000" b="1" dirty="0">
                <a:solidFill>
                  <a:srgbClr val="006600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前鋒</a:t>
            </a:r>
            <a:r>
              <a:rPr kumimoji="1"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的重要職務，</a:t>
            </a:r>
            <a:r>
              <a:rPr kumimoji="1" lang="zh-TW" altLang="en-US" sz="2000" dirty="0">
                <a:solidFill>
                  <a:srgbClr val="008000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預備主的道</a:t>
            </a:r>
            <a:r>
              <a:rPr kumimoji="1" lang="zh-TW" altLang="en-US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。</a:t>
            </a:r>
            <a:r>
              <a:rPr kumimoji="1" lang="en-US" altLang="zh-TW" sz="2000" dirty="0">
                <a:solidFill>
                  <a:prstClr val="black"/>
                </a:solidFill>
                <a:latin typeface="Arial" panose="020B0604020202020204" pitchFamily="34" charset="0"/>
                <a:ea typeface="DFKai-SB" panose="03000509000000000000" pitchFamily="65" charset="-120"/>
                <a:cs typeface="Microsoft JhengHei" panose="020B0604030504040204" pitchFamily="34" charset="-120"/>
              </a:rPr>
              <a:t> </a:t>
            </a:r>
            <a:r>
              <a:rPr kumimoji="1" lang="en-US" dirty="0">
                <a:solidFill>
                  <a:srgbClr val="0000CC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Angel said to Zechariah and Elizabeth, You will have a son, name John.  He will go on before the Lord to prepare the way for the LORD.</a:t>
            </a:r>
            <a:endParaRPr kumimoji="1" lang="en-US" dirty="0">
              <a:solidFill>
                <a:srgbClr val="0000CC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286000" y="34305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black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404813"/>
            <a:ext cx="8229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smtClean="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t>「</a:t>
            </a:r>
            <a:r>
              <a:rPr kumimoji="1" lang="zh-TW" altLang="en-US" sz="4000" b="1" smtClean="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t>先鋒</a:t>
            </a:r>
            <a:r>
              <a:rPr kumimoji="1" lang="zh-TW" altLang="en-US" sz="4000" smtClean="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t>」有三種責任 </a:t>
            </a:r>
            <a:r>
              <a:rPr kumimoji="1" lang="en-US" altLang="zh-TW" sz="4000" smtClean="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t>/ </a:t>
            </a:r>
          </a:p>
          <a:p>
            <a:pPr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smtClean="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t>                    </a:t>
            </a:r>
            <a:r>
              <a:rPr kumimoji="1" lang="en-US" altLang="zh-TW" sz="3400" smtClean="0">
                <a:solidFill>
                  <a:srgbClr val="0000CC"/>
                </a:solidFill>
                <a:latin typeface="Times New Roman" charset="0"/>
                <a:ea typeface="新細明體" charset="0"/>
                <a:cs typeface="Times New Roman" charset="0"/>
              </a:rPr>
              <a:t>Path-breaker’s responsibilities</a:t>
            </a:r>
            <a:r>
              <a:rPr kumimoji="1" lang="zh-TW" altLang="en-US" sz="3400" smtClean="0">
                <a:solidFill>
                  <a:srgbClr val="0000CC"/>
                </a:solidFill>
                <a:latin typeface="Times New Roman" charset="0"/>
                <a:ea typeface="新細明體" charset="0"/>
                <a:cs typeface="Times New Roman" charset="0"/>
              </a:rPr>
              <a:t>：</a:t>
            </a:r>
            <a:endParaRPr kumimoji="1" lang="en-US" sz="3400" smtClean="0">
              <a:solidFill>
                <a:srgbClr val="0000CC"/>
              </a:solidFill>
              <a:latin typeface="Times New Roman" charset="0"/>
              <a:ea typeface="新細明體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93" y="1938305"/>
            <a:ext cx="7775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1) </a:t>
            </a:r>
            <a:r>
              <a:rPr kumimoji="1" lang="zh-TW" alt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開路</a:t>
            </a:r>
            <a:r>
              <a:rPr kumimoji="1" 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 (Straighten a way)</a:t>
            </a:r>
            <a:r>
              <a:rPr kumimoji="1" lang="zh-TW" altLang="en-US" sz="3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。</a:t>
            </a:r>
            <a:endParaRPr kumimoji="1" lang="en-US" sz="3200" dirty="0">
              <a:solidFill>
                <a:srgbClr val="0000CC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024" y="2636912"/>
            <a:ext cx="807377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2) </a:t>
            </a:r>
            <a:r>
              <a:rPr kumimoji="1" lang="zh-TW" alt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預備道路</a:t>
            </a:r>
            <a:r>
              <a:rPr kumimoji="1" 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 (prepare a way)</a:t>
            </a:r>
            <a:r>
              <a:rPr kumimoji="1" lang="zh-TW" altLang="en-US" sz="3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。</a:t>
            </a:r>
            <a:endParaRPr kumimoji="1" lang="en-US" sz="3200" dirty="0">
              <a:solidFill>
                <a:srgbClr val="0000CC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693" y="3388930"/>
            <a:ext cx="8109107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3) </a:t>
            </a:r>
            <a:r>
              <a:rPr kumimoji="1" lang="zh-TW" alt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自己閃到一邊</a:t>
            </a:r>
            <a:r>
              <a:rPr kumimoji="1" 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 </a:t>
            </a:r>
            <a:r>
              <a:rPr kumimoji="1" lang="en-US" sz="3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(Stay away to the curb)</a:t>
            </a:r>
            <a:r>
              <a:rPr kumimoji="1" lang="zh-TW" altLang="en-US" sz="3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>。</a:t>
            </a:r>
            <a:r>
              <a:rPr kumimoji="1" 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  <a:t/>
            </a:r>
            <a:br>
              <a:rPr kumimoji="1" lang="en-US" sz="36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新細明體" charset="0"/>
              </a:rPr>
            </a:br>
            <a:endParaRPr kumimoji="1" lang="en-US" sz="3600" dirty="0">
              <a:solidFill>
                <a:srgbClr val="C0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新細明體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2286000" y="34305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mtClean="0">
              <a:solidFill>
                <a:prstClr val="black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2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6147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592138" y="642938"/>
            <a:ext cx="79597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我向祢敞開心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毫無保留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照我本相來到祢面前</a:t>
            </a:r>
            <a:r>
              <a:rPr lang="en-CA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迴轉成為小孩樣式 呼喊 阿爸父 我愛祢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0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4294967295"/>
          </p:nvPr>
        </p:nvSpPr>
        <p:spPr>
          <a:xfrm>
            <a:off x="457200" y="260350"/>
            <a:ext cx="8229600" cy="6192838"/>
          </a:xfrm>
        </p:spPr>
        <p:txBody>
          <a:bodyPr/>
          <a:lstStyle/>
          <a:p>
            <a:pPr marL="623888" indent="-623888" eaLnBrk="1" hangingPunct="1">
              <a:buFont typeface="Wingdings 3" charset="0"/>
              <a:buNone/>
            </a:pPr>
            <a:r>
              <a:rPr lang="zh-TW" altLang="en-US" sz="3600">
                <a:latin typeface="微軟正黑體" charset="0"/>
                <a:ea typeface="微軟正黑體" charset="0"/>
                <a:cs typeface="微軟正黑體" charset="0"/>
              </a:rPr>
              <a:t>約翰的傳道工作</a:t>
            </a:r>
            <a:r>
              <a:rPr lang="zh-TW" altLang="en-US" sz="3600" b="1">
                <a:ea typeface="新細明體" charset="0"/>
                <a:cs typeface="新細明體" charset="0"/>
              </a:rPr>
              <a:t> </a:t>
            </a:r>
            <a:r>
              <a:rPr lang="en-US" altLang="zh-TW" sz="3600" b="1">
                <a:ea typeface="新細明體" charset="0"/>
                <a:cs typeface="新細明體" charset="0"/>
              </a:rPr>
              <a:t>/</a:t>
            </a:r>
            <a:r>
              <a:rPr lang="en-US" sz="3600"/>
              <a:t> </a:t>
            </a:r>
            <a:r>
              <a:rPr lang="en-US" sz="3600">
                <a:latin typeface="Times New Roman" charset="0"/>
                <a:cs typeface="Times New Roman" charset="0"/>
              </a:rPr>
              <a:t>John's ministry</a:t>
            </a:r>
            <a:r>
              <a:rPr lang="en-US" altLang="zh-TW" sz="3600" b="1">
                <a:latin typeface="Times New Roman" charset="0"/>
                <a:ea typeface="新細明體" charset="0"/>
                <a:cs typeface="Times New Roman" charset="0"/>
              </a:rPr>
              <a:t> </a:t>
            </a:r>
            <a:endParaRPr lang="en-US" sz="3600">
              <a:latin typeface="Times New Roman" charset="0"/>
              <a:cs typeface="Times New Roman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2400">
                <a:solidFill>
                  <a:srgbClr val="008000"/>
                </a:solidFill>
                <a:latin typeface="Times New Roman" charset="0"/>
                <a:ea typeface="微軟正黑體" charset="0"/>
                <a:cs typeface="微軟正黑體" charset="0"/>
              </a:rPr>
              <a:t>	</a:t>
            </a:r>
            <a:endParaRPr lang="en-US" altLang="zh-TW" sz="24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3200">
                <a:ea typeface="新細明體" charset="0"/>
                <a:cs typeface="新細明體" charset="0"/>
              </a:rPr>
              <a:t>     </a:t>
            </a:r>
            <a:r>
              <a:rPr lang="zh-TW" altLang="en-US" sz="32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主耶穌的洗禮在約翰傳道的事業中是個</a:t>
            </a:r>
            <a:endParaRPr lang="en-US" altLang="zh-TW" sz="3200">
              <a:solidFill>
                <a:srgbClr val="008000"/>
              </a:solidFill>
              <a:latin typeface="DFKai-SB" charset="0"/>
              <a:ea typeface="DFKai-SB" charset="0"/>
              <a:cs typeface="DFKai-SB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en-US" altLang="zh-TW" sz="32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   </a:t>
            </a:r>
            <a:r>
              <a:rPr lang="zh-TW" altLang="en-US" sz="32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分水嶺。</a:t>
            </a:r>
            <a:r>
              <a:rPr lang="en-US" altLang="zh-TW" sz="32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/ </a:t>
            </a:r>
            <a:r>
              <a:rPr lang="en-US" altLang="zh-TW" sz="3200">
                <a:solidFill>
                  <a:srgbClr val="0D0D0D"/>
                </a:solidFill>
                <a:latin typeface="Times New Roman" charset="0"/>
                <a:ea typeface="DFKai-SB" charset="0"/>
                <a:cs typeface="DFKai-SB" charset="0"/>
              </a:rPr>
              <a:t>John’s preaching is different from before and after the Baptism of the Lord Jesus.</a:t>
            </a: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endParaRPr lang="en-US" sz="3200">
              <a:solidFill>
                <a:srgbClr val="0D0D0D"/>
              </a:solidFill>
              <a:latin typeface="DFKai-SB" charset="0"/>
              <a:ea typeface="DFKai-SB" charset="0"/>
              <a:cs typeface="DFKai-SB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3200" b="1">
                <a:ea typeface="新細明體" charset="0"/>
                <a:cs typeface="新細明體" charset="0"/>
              </a:rPr>
              <a:t>      </a:t>
            </a:r>
            <a:r>
              <a:rPr lang="zh-TW" altLang="en-US" sz="3200" b="1">
                <a:solidFill>
                  <a:srgbClr val="0000CC"/>
                </a:solidFill>
                <a:ea typeface="新細明體" charset="0"/>
                <a:cs typeface="新細明體" charset="0"/>
              </a:rPr>
              <a:t>之前</a:t>
            </a:r>
            <a:r>
              <a:rPr lang="zh-TW" altLang="en-US" sz="3200">
                <a:solidFill>
                  <a:srgbClr val="0000CC"/>
                </a:solidFill>
                <a:ea typeface="新細明體" charset="0"/>
                <a:cs typeface="新細明體" charset="0"/>
              </a:rPr>
              <a:t> </a:t>
            </a:r>
            <a:r>
              <a:rPr lang="en-US" sz="3200" b="1">
                <a:solidFill>
                  <a:srgbClr val="0000CC"/>
                </a:solidFill>
              </a:rPr>
              <a:t>: </a:t>
            </a:r>
            <a:r>
              <a:rPr lang="zh-TW" altLang="en-US" sz="3200" b="1">
                <a:ea typeface="新細明體" charset="0"/>
                <a:cs typeface="新細明體" charset="0"/>
              </a:rPr>
              <a:t>「悔改受洗。」</a:t>
            </a:r>
            <a:endParaRPr lang="en-US" altLang="zh-TW" sz="3200" b="1">
              <a:ea typeface="新細明體" charset="0"/>
              <a:cs typeface="新細明體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en-US" sz="3200" b="1"/>
              <a:t>      </a:t>
            </a:r>
            <a:r>
              <a:rPr lang="en-US" sz="2800">
                <a:latin typeface="Times New Roman" charset="0"/>
                <a:ea typeface="DFKai-SB" charset="0"/>
                <a:cs typeface="DFKai-SB" charset="0"/>
              </a:rPr>
              <a:t>Before:  “Repent and Baptize”</a:t>
            </a: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zh-TW" altLang="en-US" sz="3200" b="1">
                <a:ea typeface="新細明體" charset="0"/>
                <a:cs typeface="新細明體" charset="0"/>
              </a:rPr>
              <a:t>      </a:t>
            </a:r>
            <a:r>
              <a:rPr lang="zh-TW" altLang="en-US" sz="3200" b="1">
                <a:solidFill>
                  <a:srgbClr val="0000CC"/>
                </a:solidFill>
                <a:ea typeface="新細明體" charset="0"/>
                <a:cs typeface="新細明體" charset="0"/>
              </a:rPr>
              <a:t>之後 </a:t>
            </a:r>
            <a:r>
              <a:rPr lang="en-US" sz="3200" b="1">
                <a:solidFill>
                  <a:srgbClr val="0000CC"/>
                </a:solidFill>
              </a:rPr>
              <a:t>(next day)</a:t>
            </a:r>
            <a:r>
              <a:rPr lang="en-US" sz="3200">
                <a:solidFill>
                  <a:srgbClr val="0000CC"/>
                </a:solidFill>
              </a:rPr>
              <a:t>:</a:t>
            </a:r>
            <a:r>
              <a:rPr lang="zh-TW" altLang="en-US" sz="3200">
                <a:ea typeface="新細明體" charset="0"/>
                <a:cs typeface="新細明體" charset="0"/>
              </a:rPr>
              <a:t>「看哪</a:t>
            </a:r>
            <a:r>
              <a:rPr lang="en-US" sz="3200"/>
              <a:t>,</a:t>
            </a:r>
            <a:r>
              <a:rPr lang="zh-TW" altLang="en-US" sz="3200">
                <a:ea typeface="新細明體" charset="0"/>
                <a:cs typeface="新細明體" charset="0"/>
              </a:rPr>
              <a:t>神的羔羊。」</a:t>
            </a:r>
            <a:endParaRPr lang="en-US" altLang="zh-TW" sz="3200">
              <a:ea typeface="新細明體" charset="0"/>
              <a:cs typeface="新細明體" charset="0"/>
            </a:endParaRPr>
          </a:p>
          <a:p>
            <a:pPr marL="623888" indent="-623888" eaLnBrk="1" hangingPunct="1">
              <a:lnSpc>
                <a:spcPct val="90000"/>
              </a:lnSpc>
              <a:buFont typeface="Wingdings 3" charset="0"/>
              <a:buNone/>
            </a:pPr>
            <a:r>
              <a:rPr lang="en-US" sz="3200">
                <a:latin typeface="DFKai-SB" charset="0"/>
                <a:ea typeface="DFKai-SB" charset="0"/>
                <a:cs typeface="DFKai-SB" charset="0"/>
              </a:rPr>
              <a:t>   </a:t>
            </a:r>
            <a:r>
              <a:rPr lang="en-US" sz="3200">
                <a:latin typeface="Times New Roman" charset="0"/>
                <a:ea typeface="DFKai-SB" charset="0"/>
                <a:cs typeface="DFKai-SB" charset="0"/>
              </a:rPr>
              <a:t>After:   "Look, the Lamb of God!"</a:t>
            </a:r>
            <a:endParaRPr lang="zh-TW" altLang="en-US" sz="3200">
              <a:latin typeface="Times New Roman" charset="0"/>
              <a:ea typeface="DFKai-SB" charset="0"/>
              <a:cs typeface="DFKai-SB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 flipV="1">
            <a:off x="467544" y="0"/>
            <a:ext cx="8229600" cy="188640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r>
              <a:rPr lang="en-US" altLang="zh-TW" dirty="0" smtClean="0">
                <a:latin typeface="+mj-lt"/>
                <a:ea typeface="+mj-ea"/>
              </a:rPr>
              <a:t/>
            </a:r>
            <a:br>
              <a:rPr lang="en-US" altLang="zh-TW" dirty="0" smtClean="0">
                <a:latin typeface="+mj-lt"/>
                <a:ea typeface="+mj-ea"/>
              </a:rPr>
            </a:br>
            <a:endParaRPr lang="zh-TW" altLang="en-US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6583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4294967295"/>
          </p:nvPr>
        </p:nvSpPr>
        <p:spPr>
          <a:xfrm>
            <a:off x="468313" y="188913"/>
            <a:ext cx="8353425" cy="6335712"/>
          </a:xfrm>
        </p:spPr>
        <p:txBody>
          <a:bodyPr/>
          <a:lstStyle/>
          <a:p>
            <a:pPr marL="107950" indent="0">
              <a:buFont typeface="Wingdings 3" charset="0"/>
              <a:buNone/>
            </a:pPr>
            <a:r>
              <a:rPr lang="zh-TW" altLang="en-US" sz="4000">
                <a:latin typeface="微軟正黑體" charset="0"/>
                <a:ea typeface="微軟正黑體" charset="0"/>
                <a:cs typeface="微軟正黑體" charset="0"/>
              </a:rPr>
              <a:t>所獲得的讚賞</a:t>
            </a:r>
            <a:r>
              <a:rPr lang="zh-TW" altLang="en-US" sz="3600" b="1">
                <a:ea typeface="新細明體" charset="0"/>
                <a:cs typeface="新細明體" charset="0"/>
              </a:rPr>
              <a:t> </a:t>
            </a:r>
            <a:r>
              <a:rPr lang="en-US" altLang="zh-TW" sz="3600" b="1">
                <a:latin typeface="Times New Roman" charset="0"/>
                <a:ea typeface="新細明體" charset="0"/>
                <a:cs typeface="Times New Roman" charset="0"/>
              </a:rPr>
              <a:t>/ Appreciation Obtained</a:t>
            </a:r>
            <a:endParaRPr lang="en-US" sz="3600">
              <a:latin typeface="Times New Roman" charset="0"/>
              <a:cs typeface="Times New Roman" charset="0"/>
            </a:endParaRPr>
          </a:p>
          <a:p>
            <a:pPr marL="107950" indent="0" eaLnBrk="1" hangingPunct="1">
              <a:buFont typeface="Wingdings 3" charset="0"/>
              <a:buNone/>
            </a:pPr>
            <a:r>
              <a:rPr lang="en-US" altLang="zh-TW" sz="4000">
                <a:latin typeface="DFKai-SB" charset="0"/>
                <a:ea typeface="DFKai-SB" charset="0"/>
                <a:cs typeface="DFKai-SB" charset="0"/>
              </a:rPr>
              <a:t>1.</a:t>
            </a:r>
            <a:r>
              <a:rPr lang="zh-CN" altLang="en-US" sz="4000">
                <a:latin typeface="DFKai-SB" charset="0"/>
                <a:ea typeface="DFKai-SB" charset="0"/>
                <a:cs typeface="DFKai-SB" charset="0"/>
              </a:rPr>
              <a:t>人的讚賞</a:t>
            </a:r>
            <a:r>
              <a:rPr lang="en-US" altLang="zh-CN" sz="4000">
                <a:latin typeface="DFKai-SB" charset="0"/>
                <a:ea typeface="DFKai-SB" charset="0"/>
                <a:cs typeface="DFKai-SB" charset="0"/>
              </a:rPr>
              <a:t>/</a:t>
            </a:r>
            <a:r>
              <a:rPr lang="en-US" altLang="zh-CN" sz="3200">
                <a:solidFill>
                  <a:srgbClr val="0000CC"/>
                </a:solidFill>
                <a:latin typeface="Times New Roman" charset="0"/>
                <a:ea typeface="DFKai-SB" charset="0"/>
                <a:cs typeface="DFKai-SB" charset="0"/>
              </a:rPr>
              <a:t>Appreciation from People</a:t>
            </a:r>
          </a:p>
          <a:p>
            <a:pPr marL="107950" indent="0" eaLnBrk="1" hangingPunct="1">
              <a:buFont typeface="Wingdings 3" charset="0"/>
              <a:buNone/>
            </a:pPr>
            <a:r>
              <a:rPr lang="zh-TW" altLang="en-US" sz="2800">
                <a:ea typeface="新細明體" charset="0"/>
                <a:cs typeface="新細明體" charset="0"/>
              </a:rPr>
              <a:t>    </a:t>
            </a:r>
            <a:r>
              <a:rPr lang="zh-TW" altLang="en-US" sz="3200">
                <a:ea typeface="新細明體" charset="0"/>
                <a:cs typeface="新細明體" charset="0"/>
              </a:rPr>
              <a:t>「約翰一件神蹟都沒行過。但約翰指看這人所說的一切話都是真的」</a:t>
            </a:r>
            <a:r>
              <a:rPr lang="zh-TW" altLang="en-US" sz="2800">
                <a:ea typeface="新細明體" charset="0"/>
                <a:cs typeface="新細明體" charset="0"/>
              </a:rPr>
              <a:t> </a:t>
            </a:r>
            <a:r>
              <a:rPr lang="en-US" altLang="zh-TW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〔</a:t>
            </a:r>
            <a:r>
              <a:rPr lang="zh-TW" altLang="en-US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約</a:t>
            </a:r>
            <a:r>
              <a:rPr lang="en-US" sz="2400">
                <a:solidFill>
                  <a:srgbClr val="0000CC"/>
                </a:solidFill>
              </a:rPr>
              <a:t>10:41</a:t>
            </a:r>
            <a:r>
              <a:rPr lang="en-US" altLang="zh-TW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〕</a:t>
            </a:r>
            <a:endParaRPr lang="en-US" sz="2400">
              <a:solidFill>
                <a:srgbClr val="0000CC"/>
              </a:solidFill>
            </a:endParaRPr>
          </a:p>
          <a:p>
            <a:pPr marL="107950" indent="0" eaLnBrk="1" hangingPunct="1">
              <a:buFont typeface="Wingdings 3" charset="0"/>
              <a:buNone/>
            </a:pPr>
            <a:r>
              <a:rPr lang="en-US" sz="2400">
                <a:solidFill>
                  <a:srgbClr val="C00000"/>
                </a:solidFill>
                <a:latin typeface="DFKai-SB" charset="0"/>
                <a:ea typeface="DFKai-SB" charset="0"/>
                <a:cs typeface="DFKai-SB" charset="0"/>
              </a:rPr>
              <a:t>   ‘</a:t>
            </a:r>
            <a:r>
              <a:rPr lang="en-US" sz="2400">
                <a:solidFill>
                  <a:srgbClr val="C00000"/>
                </a:solidFill>
              </a:rPr>
              <a:t>"Though John never performed a miraculous sign, </a:t>
            </a:r>
          </a:p>
          <a:p>
            <a:pPr marL="107950" indent="0" eaLnBrk="1" hangingPunct="1">
              <a:buFont typeface="Wingdings 3" charset="0"/>
              <a:buNone/>
            </a:pPr>
            <a:r>
              <a:rPr lang="en-US" sz="2400">
                <a:solidFill>
                  <a:srgbClr val="C00000"/>
                </a:solidFill>
              </a:rPr>
              <a:t>           all that John said about this man was true." </a:t>
            </a:r>
            <a:r>
              <a:rPr lang="en-US" sz="2400"/>
              <a:t> </a:t>
            </a:r>
          </a:p>
          <a:p>
            <a:pPr marL="107950" indent="0" eaLnBrk="1" hangingPunct="1">
              <a:buFont typeface="Wingdings 3" charset="0"/>
              <a:buNone/>
            </a:pPr>
            <a:r>
              <a:rPr lang="en-US" sz="2400"/>
              <a:t>                                                                        </a:t>
            </a:r>
            <a:r>
              <a:rPr lang="en-US" sz="2000">
                <a:solidFill>
                  <a:srgbClr val="0000CC"/>
                </a:solidFill>
              </a:rPr>
              <a:t>(John 10:41)</a:t>
            </a:r>
            <a:endParaRPr lang="en-US" sz="2000">
              <a:solidFill>
                <a:srgbClr val="0000CC"/>
              </a:solidFill>
              <a:latin typeface="DFKai-SB" charset="0"/>
              <a:ea typeface="DFKai-SB" charset="0"/>
              <a:cs typeface="DFKai-SB" charset="0"/>
            </a:endParaRPr>
          </a:p>
          <a:p>
            <a:pPr marL="107950" indent="0" eaLnBrk="1" hangingPunct="1">
              <a:buFont typeface="Wingdings 3" charset="0"/>
              <a:buNone/>
            </a:pPr>
            <a:r>
              <a:rPr lang="en-US" altLang="zh-TW" sz="2200">
                <a:solidFill>
                  <a:srgbClr val="008000"/>
                </a:solidFill>
                <a:latin typeface="Times New Roman" charset="0"/>
                <a:ea typeface="微軟正黑體" charset="0"/>
                <a:cs typeface="微軟正黑體" charset="0"/>
              </a:rPr>
              <a:t>  </a:t>
            </a:r>
          </a:p>
          <a:p>
            <a:pPr marL="107950" indent="0">
              <a:buFont typeface="Wingdings 3" charset="0"/>
              <a:buNone/>
            </a:pPr>
            <a:r>
              <a:rPr lang="zh-CN" altLang="en-US" sz="2400">
                <a:ea typeface="宋体" charset="0"/>
                <a:cs typeface="宋体" charset="0"/>
              </a:rPr>
              <a:t>     </a:t>
            </a:r>
            <a:r>
              <a:rPr lang="zh-CN" altLang="en-US" sz="3200">
                <a:solidFill>
                  <a:srgbClr val="0D0D0D"/>
                </a:solidFill>
                <a:ea typeface="宋体" charset="0"/>
                <a:cs typeface="宋体" charset="0"/>
              </a:rPr>
              <a:t>「在那裹信耶穌的人就多了。」</a:t>
            </a:r>
            <a:r>
              <a:rPr lang="en-US" altLang="zh-TW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〔</a:t>
            </a:r>
            <a:r>
              <a:rPr lang="zh-TW" altLang="en-US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約</a:t>
            </a:r>
            <a:r>
              <a:rPr lang="en-US" sz="2400">
                <a:solidFill>
                  <a:srgbClr val="0000CC"/>
                </a:solidFill>
              </a:rPr>
              <a:t>10:42</a:t>
            </a:r>
            <a:r>
              <a:rPr lang="en-US" altLang="zh-TW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〕</a:t>
            </a:r>
            <a:endParaRPr lang="en-US" altLang="zh-CN" sz="2800">
              <a:solidFill>
                <a:srgbClr val="0D0D0D"/>
              </a:solidFill>
              <a:ea typeface="宋体" charset="0"/>
              <a:cs typeface="宋体" charset="0"/>
            </a:endParaRPr>
          </a:p>
          <a:p>
            <a:pPr marL="107950" indent="0">
              <a:buFont typeface="Wingdings 3" charset="0"/>
              <a:buNone/>
            </a:pPr>
            <a:r>
              <a:rPr lang="en-US" altLang="zh-CN" sz="2400">
                <a:ea typeface="宋体" charset="0"/>
                <a:cs typeface="宋体" charset="0"/>
              </a:rPr>
              <a:t>      </a:t>
            </a:r>
            <a:r>
              <a:rPr lang="en-US" altLang="zh-CN" sz="2400">
                <a:solidFill>
                  <a:srgbClr val="C00000"/>
                </a:solidFill>
                <a:ea typeface="宋体" charset="0"/>
                <a:cs typeface="宋体" charset="0"/>
              </a:rPr>
              <a:t>〝</a:t>
            </a:r>
            <a:r>
              <a:rPr lang="en-US" sz="2400">
                <a:solidFill>
                  <a:srgbClr val="C00000"/>
                </a:solidFill>
              </a:rPr>
              <a:t>And in that place many believed in Jesus. </a:t>
            </a:r>
            <a:r>
              <a:rPr lang="en-US" altLang="zh-TW" sz="2400">
                <a:solidFill>
                  <a:srgbClr val="C00000"/>
                </a:solidFill>
                <a:ea typeface="新細明體" charset="0"/>
                <a:cs typeface="新細明體" charset="0"/>
              </a:rPr>
              <a:t>〞</a:t>
            </a:r>
          </a:p>
          <a:p>
            <a:pPr marL="107950" indent="0">
              <a:buFont typeface="Wingdings 3" charset="0"/>
              <a:buNone/>
            </a:pPr>
            <a:r>
              <a:rPr lang="en-US" altLang="zh-TW" sz="2400">
                <a:solidFill>
                  <a:srgbClr val="0000CC"/>
                </a:solidFill>
                <a:ea typeface="新細明體" charset="0"/>
                <a:cs typeface="新細明體" charset="0"/>
              </a:rPr>
              <a:t>                                                                     </a:t>
            </a:r>
            <a:r>
              <a:rPr lang="en-US" altLang="zh-TW" sz="2000">
                <a:solidFill>
                  <a:srgbClr val="0000CC"/>
                </a:solidFill>
                <a:ea typeface="新細明體" charset="0"/>
                <a:cs typeface="新細明體" charset="0"/>
              </a:rPr>
              <a:t>(</a:t>
            </a:r>
            <a:r>
              <a:rPr lang="en-US" sz="2000">
                <a:solidFill>
                  <a:srgbClr val="0000CC"/>
                </a:solidFill>
              </a:rPr>
              <a:t>John 10:42)</a:t>
            </a:r>
            <a:endParaRPr lang="en-US" altLang="zh-TW" sz="2000">
              <a:solidFill>
                <a:srgbClr val="0000CC"/>
              </a:solidFill>
              <a:latin typeface="Times New Roman" charset="0"/>
              <a:ea typeface="微軟正黑體" charset="0"/>
              <a:cs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2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4294967295"/>
          </p:nvPr>
        </p:nvSpPr>
        <p:spPr>
          <a:xfrm>
            <a:off x="468313" y="188913"/>
            <a:ext cx="8353425" cy="6335712"/>
          </a:xfrm>
        </p:spPr>
        <p:txBody>
          <a:bodyPr/>
          <a:lstStyle/>
          <a:p>
            <a:pPr marL="111125" indent="-1588" eaLnBrk="1" hangingPunct="1">
              <a:buFont typeface="Wingdings 3" charset="0"/>
              <a:buNone/>
            </a:pPr>
            <a:endParaRPr lang="zh-TW" altLang="en-US" sz="22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zh-TW" altLang="en-US" sz="4000">
                <a:latin typeface="DFKai-SB" charset="0"/>
                <a:ea typeface="DFKai-SB" charset="0"/>
                <a:cs typeface="DFKai-SB" charset="0"/>
              </a:rPr>
              <a:t>	</a:t>
            </a:r>
            <a:r>
              <a:rPr lang="en-US" sz="4000">
                <a:latin typeface="DFKai-SB" charset="0"/>
                <a:ea typeface="DFKai-SB" charset="0"/>
                <a:cs typeface="DFKai-SB" charset="0"/>
              </a:rPr>
              <a:t>2.</a:t>
            </a:r>
            <a:r>
              <a:rPr lang="zh-CN" altLang="en-US" sz="4000">
                <a:latin typeface="DFKai-SB" charset="0"/>
                <a:ea typeface="DFKai-SB" charset="0"/>
                <a:cs typeface="Times New Roman" charset="0"/>
              </a:rPr>
              <a:t>主</a:t>
            </a:r>
            <a:r>
              <a:rPr lang="zh-TW" altLang="en-US" sz="4000">
                <a:latin typeface="DFKai-SB" charset="0"/>
                <a:ea typeface="DFKai-SB" charset="0"/>
                <a:cs typeface="Times New Roman" charset="0"/>
              </a:rPr>
              <a:t>的讚賞</a:t>
            </a:r>
            <a:r>
              <a:rPr lang="en-US" altLang="zh-TW" sz="4000">
                <a:latin typeface="DFKai-SB" charset="0"/>
                <a:ea typeface="DFKai-SB" charset="0"/>
                <a:cs typeface="Times New Roman" charset="0"/>
              </a:rPr>
              <a:t>/</a:t>
            </a:r>
            <a:r>
              <a:rPr lang="en-US" altLang="zh-TW" sz="3200">
                <a:solidFill>
                  <a:srgbClr val="0000CC"/>
                </a:solidFill>
                <a:latin typeface="Times New Roman" charset="0"/>
                <a:ea typeface="DFKai-SB" charset="0"/>
                <a:cs typeface="Times New Roman" charset="0"/>
              </a:rPr>
              <a:t>Appreciation from Jesus</a:t>
            </a:r>
            <a:endParaRPr lang="en-US" sz="3200">
              <a:solidFill>
                <a:srgbClr val="0000CC"/>
              </a:solidFill>
              <a:latin typeface="Times New Roman" charset="0"/>
              <a:ea typeface="DFKai-SB" charset="0"/>
              <a:cs typeface="Times New Roman" charset="0"/>
            </a:endParaRPr>
          </a:p>
          <a:p>
            <a:pPr marL="111125" indent="-1588" eaLnBrk="1" hangingPunct="1">
              <a:buFont typeface="Wingdings 3" charset="0"/>
              <a:buNone/>
            </a:pPr>
            <a:endParaRPr lang="en-US" altLang="zh-TW" sz="24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TW" sz="32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   </a:t>
            </a:r>
            <a:r>
              <a:rPr lang="en-US" altLang="zh-TW" sz="36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A.</a:t>
            </a:r>
            <a:r>
              <a:rPr lang="zh-CN" altLang="en-US" sz="3600">
                <a:latin typeface="DFKai-SB" charset="0"/>
                <a:ea typeface="DFKai-SB" charset="0"/>
                <a:cs typeface="DFKai-SB" charset="0"/>
              </a:rPr>
              <a:t>主讚賞他的品格</a:t>
            </a:r>
            <a:r>
              <a:rPr lang="en-US" altLang="zh-CN" sz="3600">
                <a:latin typeface="DFKai-SB" charset="0"/>
                <a:ea typeface="DFKai-SB" charset="0"/>
                <a:cs typeface="DFKai-SB" charset="0"/>
              </a:rPr>
              <a:t>/</a:t>
            </a:r>
            <a:r>
              <a:rPr lang="en-US" sz="3600"/>
              <a:t> </a:t>
            </a:r>
            <a:r>
              <a:rPr lang="en-US" sz="3600">
                <a:latin typeface="Times New Roman" charset="0"/>
                <a:cs typeface="Times New Roman" charset="0"/>
              </a:rPr>
              <a:t>his character</a:t>
            </a:r>
            <a:r>
              <a:rPr lang="en-US" altLang="zh-CN" sz="3600">
                <a:latin typeface="Times New Roman" charset="0"/>
                <a:ea typeface="DFKai-SB" charset="0"/>
                <a:cs typeface="DFKai-SB" charset="0"/>
              </a:rPr>
              <a:t> </a:t>
            </a:r>
          </a:p>
          <a:p>
            <a:pPr marL="111125" indent="-1588" eaLnBrk="1" hangingPunct="1">
              <a:buFont typeface="Wingdings 3" charset="0"/>
              <a:buNone/>
            </a:pPr>
            <a:endParaRPr lang="en-US" altLang="zh-TW" sz="3200">
              <a:solidFill>
                <a:srgbClr val="008000"/>
              </a:solidFill>
              <a:latin typeface="DFKai-SB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TW" sz="36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   B.</a:t>
            </a:r>
            <a:r>
              <a:rPr lang="zh-CN" altLang="en-US" sz="3600">
                <a:latin typeface="DFKai-SB" charset="0"/>
                <a:ea typeface="DFKai-SB" charset="0"/>
                <a:cs typeface="DFKai-SB" charset="0"/>
              </a:rPr>
              <a:t>主大大讚賞他的先知工作</a:t>
            </a:r>
            <a:endParaRPr lang="en-US" altLang="zh-CN" sz="3600">
              <a:latin typeface="DFKai-SB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CN" sz="3600">
                <a:latin typeface="DFKai-SB" charset="0"/>
                <a:ea typeface="DFKai-SB" charset="0"/>
                <a:cs typeface="DFKai-SB" charset="0"/>
              </a:rPr>
              <a:t>                   /</a:t>
            </a:r>
            <a:r>
              <a:rPr lang="en-US" sz="3600">
                <a:latin typeface="Times New Roman" charset="0"/>
                <a:cs typeface="Times New Roman" charset="0"/>
              </a:rPr>
              <a:t>Prophets work</a:t>
            </a:r>
            <a:endParaRPr lang="en-US" altLang="zh-TW" sz="3600">
              <a:solidFill>
                <a:srgbClr val="008000"/>
              </a:solidFill>
              <a:latin typeface="DFKai-SB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TW" sz="3600">
                <a:solidFill>
                  <a:srgbClr val="008000"/>
                </a:solidFill>
                <a:latin typeface="DFKai-SB" charset="0"/>
                <a:ea typeface="DFKai-SB" charset="0"/>
                <a:cs typeface="DFKai-SB" charset="0"/>
              </a:rPr>
              <a:t>   C.</a:t>
            </a:r>
            <a:r>
              <a:rPr lang="zh-CN" altLang="en-US" sz="3600">
                <a:latin typeface="DFKai-SB" charset="0"/>
                <a:ea typeface="DFKai-SB" charset="0"/>
                <a:cs typeface="DFKai-SB" charset="0"/>
              </a:rPr>
              <a:t>如火般的見證</a:t>
            </a:r>
            <a:r>
              <a:rPr lang="en-US" altLang="zh-CN" sz="3600">
                <a:latin typeface="DFKai-SB" charset="0"/>
                <a:ea typeface="DFKai-SB" charset="0"/>
                <a:cs typeface="DFKai-SB" charset="0"/>
              </a:rPr>
              <a:t>/</a:t>
            </a:r>
            <a:r>
              <a:rPr lang="en-US" altLang="zh-CN" sz="3600">
                <a:latin typeface="Times New Roman" charset="0"/>
                <a:ea typeface="DFKai-SB" charset="0"/>
                <a:cs typeface="DFKai-SB" charset="0"/>
              </a:rPr>
              <a:t>flaming testimony</a:t>
            </a:r>
            <a:r>
              <a:rPr lang="zh-CN" altLang="en-US" sz="3600">
                <a:ea typeface="宋体" charset="0"/>
                <a:cs typeface="宋体" charset="0"/>
              </a:rPr>
              <a:t> </a:t>
            </a:r>
            <a:endParaRPr lang="en-US" altLang="zh-CN" sz="3600">
              <a:ea typeface="宋体" charset="0"/>
              <a:cs typeface="宋体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CN" sz="3600">
                <a:ea typeface="宋体" charset="0"/>
                <a:cs typeface="宋体" charset="0"/>
              </a:rPr>
              <a:t>        </a:t>
            </a:r>
            <a:r>
              <a:rPr lang="zh-CN" altLang="en-US" sz="3200">
                <a:latin typeface="Microsoft YaHei UI" charset="0"/>
                <a:ea typeface="Microsoft YaHei UI" charset="0"/>
                <a:cs typeface="Microsoft YaHei UI" charset="0"/>
              </a:rPr>
              <a:t>「約翰是點着的明燈」</a:t>
            </a:r>
            <a:endParaRPr lang="en-US" altLang="zh-CN" sz="3200">
              <a:latin typeface="Microsoft YaHei UI" charset="0"/>
              <a:ea typeface="Microsoft YaHei UI" charset="0"/>
              <a:cs typeface="Microsoft YaHei UI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CN" sz="3600">
                <a:latin typeface="Microsoft YaHei UI" charset="0"/>
                <a:ea typeface="Microsoft YaHei UI" charset="0"/>
                <a:cs typeface="Microsoft YaHei UI" charset="0"/>
              </a:rPr>
              <a:t>       </a:t>
            </a:r>
            <a:r>
              <a:rPr lang="en-US" altLang="zh-CN" sz="2800">
                <a:solidFill>
                  <a:srgbClr val="C00000"/>
                </a:solidFill>
                <a:ea typeface="宋体" charset="0"/>
                <a:cs typeface="宋体" charset="0"/>
              </a:rPr>
              <a:t>〝</a:t>
            </a:r>
            <a:r>
              <a:rPr lang="en-US" sz="280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John was a lamp that burned and gave light </a:t>
            </a:r>
            <a:r>
              <a:rPr lang="en-US" sz="2800">
                <a:solidFill>
                  <a:srgbClr val="C00000"/>
                </a:solidFill>
              </a:rPr>
              <a:t>.</a:t>
            </a:r>
            <a:r>
              <a:rPr lang="en-US" altLang="zh-CN" sz="2800">
                <a:solidFill>
                  <a:srgbClr val="C00000"/>
                </a:solidFill>
                <a:ea typeface="宋体" charset="0"/>
                <a:cs typeface="宋体" charset="0"/>
              </a:rPr>
              <a:t>〞</a:t>
            </a:r>
          </a:p>
          <a:p>
            <a:pPr marL="111125" indent="-1588" eaLnBrk="1" hangingPunct="1">
              <a:buFont typeface="Wingdings 3" charset="0"/>
              <a:buNone/>
            </a:pPr>
            <a:r>
              <a:rPr lang="en-US" altLang="zh-CN" sz="2400">
                <a:latin typeface="Microsoft YaHei UI" charset="0"/>
                <a:ea typeface="Microsoft YaHei UI" charset="0"/>
                <a:cs typeface="Microsoft YaHei UI" charset="0"/>
              </a:rPr>
              <a:t>                                                        </a:t>
            </a:r>
            <a:r>
              <a:rPr lang="en-US" altLang="zh-CN" sz="2000">
                <a:solidFill>
                  <a:srgbClr val="0000CC"/>
                </a:solidFill>
                <a:latin typeface="Microsoft YaHei UI" charset="0"/>
                <a:ea typeface="Microsoft YaHei UI" charset="0"/>
                <a:cs typeface="Microsoft YaHei UI" charset="0"/>
              </a:rPr>
              <a:t>〔</a:t>
            </a:r>
            <a:r>
              <a:rPr lang="en-US" sz="2000">
                <a:solidFill>
                  <a:srgbClr val="0000CC"/>
                </a:solidFill>
                <a:latin typeface="Microsoft YaHei UI" charset="0"/>
                <a:ea typeface="Microsoft YaHei UI" charset="0"/>
                <a:cs typeface="Microsoft YaHei UI" charset="0"/>
              </a:rPr>
              <a:t>John 5:35</a:t>
            </a:r>
            <a:r>
              <a:rPr lang="en-US" altLang="zh-CN" sz="2000">
                <a:solidFill>
                  <a:srgbClr val="0000CC"/>
                </a:solidFill>
                <a:latin typeface="Microsoft YaHei UI" charset="0"/>
                <a:ea typeface="Microsoft YaHei UI" charset="0"/>
                <a:cs typeface="Microsoft YaHei UI" charset="0"/>
              </a:rPr>
              <a:t>〕</a:t>
            </a:r>
            <a:endParaRPr lang="en-US" altLang="zh-TW" sz="2000">
              <a:solidFill>
                <a:srgbClr val="0000CC"/>
              </a:solidFill>
              <a:latin typeface="Microsoft YaHei UI" charset="0"/>
              <a:ea typeface="Microsoft YaHei UI" charset="0"/>
              <a:cs typeface="Microsoft YaHei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4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4294967295"/>
          </p:nvPr>
        </p:nvSpPr>
        <p:spPr>
          <a:xfrm>
            <a:off x="468313" y="188913"/>
            <a:ext cx="8353425" cy="6335712"/>
          </a:xfrm>
        </p:spPr>
        <p:txBody>
          <a:bodyPr/>
          <a:lstStyle/>
          <a:p>
            <a:pPr marL="111125" indent="-1588" eaLnBrk="1" hangingPunct="1">
              <a:buFont typeface="Wingdings 3" charset="0"/>
              <a:buNone/>
            </a:pPr>
            <a:endParaRPr lang="zh-TW" altLang="en-US" sz="22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zh-TW" altLang="en-US" sz="4000">
                <a:latin typeface="DFKai-SB" charset="0"/>
                <a:ea typeface="DFKai-SB" charset="0"/>
                <a:cs typeface="DFKai-SB" charset="0"/>
              </a:rPr>
              <a:t>	</a:t>
            </a:r>
            <a:r>
              <a:rPr lang="en-US" altLang="zh-TW" sz="4000">
                <a:latin typeface="DFKai-SB" charset="0"/>
                <a:ea typeface="DFKai-SB" charset="0"/>
                <a:cs typeface="DFKai-SB" charset="0"/>
              </a:rPr>
              <a:t>Wendell Philips –</a:t>
            </a:r>
          </a:p>
          <a:p>
            <a:pPr marL="111125" indent="-1588" eaLnBrk="1" hangingPunct="1">
              <a:buFont typeface="Wingdings 3" charset="0"/>
              <a:buNone/>
            </a:pPr>
            <a:endParaRPr lang="en-US" altLang="zh-CN" sz="4000">
              <a:solidFill>
                <a:srgbClr val="0000CC"/>
              </a:solidFill>
              <a:latin typeface="DFKai-SB" charset="0"/>
              <a:ea typeface="DFKai-SB" charset="0"/>
              <a:cs typeface="Times New Roman" charset="0"/>
            </a:endParaRPr>
          </a:p>
          <a:p>
            <a:pPr marL="111125" indent="-1588" eaLnBrk="1" hangingPunct="1">
              <a:buFont typeface="Wingdings 3" charset="0"/>
              <a:buNone/>
            </a:pPr>
            <a:r>
              <a:rPr lang="zh-CN" altLang="en-US" sz="3600">
                <a:solidFill>
                  <a:srgbClr val="0000CC"/>
                </a:solidFill>
                <a:latin typeface="微軟正黑體" charset="0"/>
                <a:ea typeface="微軟正黑體" charset="0"/>
                <a:cs typeface="微軟正黑體" charset="0"/>
              </a:rPr>
              <a:t>「有人一生患得患失，到頭來沒沒無聞而終；有人捨己忘我卻永存不朽。」</a:t>
            </a:r>
            <a:endParaRPr lang="en-US" sz="3600">
              <a:solidFill>
                <a:srgbClr val="0000CC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marL="111125" indent="-1588" eaLnBrk="1" hangingPunct="1">
              <a:buFont typeface="Wingdings 3" charset="0"/>
              <a:buNone/>
            </a:pPr>
            <a:endParaRPr lang="en-US" altLang="zh-CN" sz="3200">
              <a:solidFill>
                <a:srgbClr val="0000CC"/>
              </a:solidFill>
              <a:latin typeface="Times New Roman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endParaRPr lang="en-US" sz="4000">
              <a:latin typeface="DFKai-SB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endParaRPr lang="en-US" sz="4000">
              <a:latin typeface="DFKai-SB" charset="0"/>
              <a:ea typeface="DFKai-SB" charset="0"/>
              <a:cs typeface="DFKai-SB" charset="0"/>
            </a:endParaRPr>
          </a:p>
          <a:p>
            <a:pPr marL="111125" indent="-1588" eaLnBrk="1" hangingPunct="1">
              <a:buFont typeface="Wingdings 3" charset="0"/>
              <a:buNone/>
            </a:pPr>
            <a:endParaRPr lang="en-US" altLang="zh-TW" sz="2200">
              <a:solidFill>
                <a:srgbClr val="008000"/>
              </a:solidFill>
              <a:latin typeface="Times New Roman" charset="0"/>
              <a:ea typeface="微軟正黑體" charset="0"/>
              <a:cs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5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oro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367463"/>
            <a:ext cx="1920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82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oro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367463"/>
            <a:ext cx="1920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304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oro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367463"/>
            <a:ext cx="1920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98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oro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367463"/>
            <a:ext cx="1920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347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orol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367463"/>
            <a:ext cx="1920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52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321734" y="1680220"/>
            <a:ext cx="8466666" cy="44626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7" tIns="45659" rIns="91317" bIns="45659" anchor="ctr">
            <a:spAutoFit/>
          </a:bodyPr>
          <a:lstStyle/>
          <a:p>
            <a:pPr algn="ctr" defTabSz="456562" eaLnBrk="0" hangingPunct="0"/>
            <a:r>
              <a:rPr lang="zh-CN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下周主日</a:t>
            </a:r>
            <a:r>
              <a:rPr lang="zh-CN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崇拜</a:t>
            </a:r>
            <a:r>
              <a:rPr lang="zh-CN" altLang="en-US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（</a:t>
            </a:r>
            <a:r>
              <a:rPr lang="zh-TW" altLang="zh-CN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1</a:t>
            </a:r>
            <a:r>
              <a:rPr lang="en-US" altLang="zh-TW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1</a:t>
            </a:r>
            <a:r>
              <a:rPr lang="zh-CN" altLang="en-US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月</a:t>
            </a:r>
            <a:r>
              <a:rPr lang="en-CA" altLang="zh-CN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15</a:t>
            </a:r>
            <a:r>
              <a:rPr lang="zh-CN" altLang="en-US" sz="44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日）</a:t>
            </a:r>
            <a:endParaRPr lang="en-US" altLang="zh-CN" sz="4400" dirty="0" smtClean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562" eaLnBrk="0" hangingPunct="0"/>
            <a:endParaRPr lang="zh-CN" altLang="en-US" sz="44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562"/>
            <a:r>
              <a:rPr lang="zh-TW" altLang="en-US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上</a:t>
            </a:r>
            <a:r>
              <a:rPr lang="zh-CN" altLang="en-US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午</a:t>
            </a:r>
            <a:r>
              <a:rPr lang="zh-TW" altLang="zh-CN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1</a:t>
            </a:r>
            <a:r>
              <a:rPr lang="en-US" altLang="zh-TW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0:</a:t>
            </a:r>
            <a:r>
              <a:rPr lang="zh-TW" altLang="zh-TW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</a:t>
            </a:r>
            <a:r>
              <a:rPr lang="en-US" altLang="zh-TW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</a:t>
            </a:r>
            <a:r>
              <a:rPr lang="zh-TW" altLang="en-US" sz="44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在 </a:t>
            </a:r>
            <a:r>
              <a:rPr lang="en-US" altLang="zh-TW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2200 Benjamin</a:t>
            </a:r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en-US" altLang="zh-TW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Ave</a:t>
            </a:r>
          </a:p>
          <a:p>
            <a:pPr algn="ctr" defTabSz="456562"/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下</a:t>
            </a:r>
            <a:r>
              <a:rPr lang="zh-CN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午</a:t>
            </a:r>
            <a:r>
              <a:rPr lang="en-US" altLang="zh-TW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1:00</a:t>
            </a:r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在 </a:t>
            </a:r>
            <a:r>
              <a:rPr lang="en-US" altLang="zh-TW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317 Chapel</a:t>
            </a:r>
            <a:r>
              <a:rPr lang="zh-TW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en-US" altLang="zh-TW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St</a:t>
            </a:r>
            <a:endParaRPr lang="en-US" altLang="zh-CN" sz="44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562"/>
            <a:endParaRPr lang="en-US" altLang="zh-TW" sz="20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562" eaLnBrk="0" hangingPunct="0"/>
            <a:endParaRPr lang="en-US" altLang="zh-CN" sz="44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562" eaLnBrk="0" hangingPunct="0"/>
            <a:r>
              <a:rPr lang="zh-CN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平安，願神賜福你！</a:t>
            </a:r>
            <a:endParaRPr lang="en-US" altLang="zh-CN" sz="44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3527" y="423112"/>
            <a:ext cx="2441446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7" tIns="45659" rIns="91317" bIns="45659" anchor="ctr">
            <a:spAutoFit/>
          </a:bodyPr>
          <a:lstStyle/>
          <a:p>
            <a:pPr algn="ctr" defTabSz="456562" eaLnBrk="0" hangingPunct="0"/>
            <a:r>
              <a:rPr lang="zh-CN" altLang="en-US" sz="2000" b="1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渥太華生命河靈</a:t>
            </a:r>
            <a:r>
              <a:rPr lang="zh-CN" altLang="en-US" b="1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糧堂</a:t>
            </a:r>
            <a:r>
              <a:rPr lang="zh-CN" altLang="en-US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63403" y="811701"/>
            <a:ext cx="5017521" cy="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7" tIns="45659" rIns="91317" bIns="45659" anchor="ctr">
            <a:spAutoFit/>
          </a:bodyPr>
          <a:lstStyle/>
          <a:p>
            <a:pPr algn="ctr" defTabSz="456562" eaLnBrk="0" hangingPunct="0"/>
            <a:r>
              <a:rPr lang="en-US" altLang="zh-CN" sz="2400">
                <a:solidFill>
                  <a:srgbClr val="FFFFFF"/>
                </a:solidFill>
                <a:latin typeface="Calibri"/>
                <a:ea typeface="宋体"/>
              </a:rPr>
              <a:t>Ottawa River of life Christian Church </a:t>
            </a:r>
          </a:p>
        </p:txBody>
      </p:sp>
      <p:pic>
        <p:nvPicPr>
          <p:cNvPr id="8" name="Picture 8" descr="logo-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1"/>
            <a:ext cx="10096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47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717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498475" y="727075"/>
            <a:ext cx="80533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我向祢敞開心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毫無保留</a:t>
            </a:r>
            <a:endParaRPr lang="en-US" altLang="zh-CN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將榮耀頌讚都歸給祢</a:t>
            </a:r>
            <a:r>
              <a:rPr lang="en-CA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/>
            </a:r>
            <a:br>
              <a:rPr lang="en-CA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</a:br>
            <a:r>
              <a:rPr lang="zh-CN" altLang="en-US" sz="66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在祢面前歡喜快樂 不停讚美</a:t>
            </a:r>
            <a:endParaRPr lang="en-US" sz="66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9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852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敞开心不停赞美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8195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498475" y="955675"/>
            <a:ext cx="8053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在祢面前歡喜快樂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不停讚美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不停讚美</a:t>
            </a:r>
            <a:endParaRPr lang="en-US" altLang="zh-CN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smtClean="0">
                <a:solidFill>
                  <a:srgbClr val="FFFF00"/>
                </a:solidFill>
                <a:latin typeface="楷体" charset="0"/>
                <a:ea typeface="楷体" charset="0"/>
                <a:cs typeface="Arial" charset="0"/>
              </a:rPr>
              <a:t>不停讚美</a:t>
            </a:r>
            <a:endParaRPr lang="en-US" sz="7200" b="1" smtClean="0">
              <a:solidFill>
                <a:srgbClr val="FFFF00"/>
              </a:solidFill>
              <a:latin typeface="楷体" charset="0"/>
              <a:ea typeface="楷体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6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1101725" y="1636713"/>
            <a:ext cx="59451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80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altLang="zh-TW" sz="80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4776788" y="4483100"/>
            <a:ext cx="2501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约书亚乐团</a:t>
            </a:r>
            <a:endParaRPr lang="en-US" altLang="zh-CN" sz="3600" b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150813" y="6286500"/>
            <a:ext cx="13557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i="1" smtClean="0">
                <a:solidFill>
                  <a:prstClr val="white"/>
                </a:solidFill>
                <a:latin typeface="楷体" charset="0"/>
                <a:ea typeface="楷体" charset="0"/>
                <a:cs typeface="Arial" charset="0"/>
              </a:rPr>
              <a:t>爱我的天父</a:t>
            </a:r>
            <a:endParaRPr lang="en-US" sz="1800" b="1" i="1" smtClean="0">
              <a:solidFill>
                <a:prstClr val="white"/>
              </a:solidFill>
              <a:latin typeface="楷体" charset="0"/>
              <a:ea typeface="楷体" charset="0"/>
              <a:cs typeface="Arial" charset="0"/>
            </a:endParaRPr>
          </a:p>
        </p:txBody>
      </p:sp>
      <p:pic>
        <p:nvPicPr>
          <p:cNvPr id="9221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10552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11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6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8_Concours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新細明體"/>
      </a:majorFont>
      <a:minorFont>
        <a:latin typeface="Arial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新細明體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18219</TotalTime>
  <Words>1621</Words>
  <Application>Microsoft Macintosh PowerPoint</Application>
  <PresentationFormat>On-screen Show (4:3)</PresentationFormat>
  <Paragraphs>382</Paragraphs>
  <Slides>69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16_Ocean</vt:lpstr>
      <vt:lpstr>Ocean</vt:lpstr>
      <vt:lpstr>13_Default Design</vt:lpstr>
      <vt:lpstr>PresenterMedia.com Animated Theme</vt:lpstr>
      <vt:lpstr>2_Ocean</vt:lpstr>
      <vt:lpstr>1_PresenterMedia.com Animated Theme</vt:lpstr>
      <vt:lpstr>2_PresenterMedia.com Animated Theme</vt:lpstr>
      <vt:lpstr>1_Ocean</vt:lpstr>
      <vt:lpstr>2_Default Design</vt:lpstr>
      <vt:lpstr>Office Theme</vt:lpstr>
      <vt:lpstr>1_Office Theme</vt:lpstr>
      <vt:lpstr>8_Concourse</vt:lpstr>
      <vt:lpstr>2_Office Theme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歡迎  Warm Welcome</vt:lpstr>
      <vt:lpstr>青少年獻詩  Youth Band</vt:lpstr>
      <vt:lpstr>【Forever Reign】</vt:lpstr>
      <vt:lpstr>【Forever Reign】</vt:lpstr>
      <vt:lpstr>【Forever Reign】</vt:lpstr>
      <vt:lpstr>【Forever Reign】</vt:lpstr>
      <vt:lpstr>【Forever Reign】</vt:lpstr>
      <vt:lpstr>【Forever Reign】</vt:lpstr>
      <vt:lpstr>PowerPoint Presentation</vt:lpstr>
      <vt:lpstr>兒童信息  Children’s Messege</vt:lpstr>
      <vt:lpstr>Christian Living: Anger</vt:lpstr>
      <vt:lpstr>Small Skit: Anger</vt:lpstr>
      <vt:lpstr>Anger?</vt:lpstr>
      <vt:lpstr>Notice anything??</vt:lpstr>
      <vt:lpstr>Anger is like Chocolate coating</vt:lpstr>
      <vt:lpstr>Bible says…</vt:lpstr>
      <vt:lpstr>報告  Announcement</vt:lpstr>
      <vt:lpstr>PowerPoint Presentation</vt:lpstr>
      <vt:lpstr>以奉獻敬拜神 Offering to Worship God</vt:lpstr>
      <vt:lpstr>PowerPoint Presentation</vt:lpstr>
      <vt:lpstr>PowerPoint Presentation</vt:lpstr>
      <vt:lpstr>PowerPoint Presentation</vt:lpstr>
      <vt:lpstr>PowerPoint Presentation</vt:lpstr>
      <vt:lpstr>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Zhang</dc:creator>
  <cp:lastModifiedBy>Kevin Zhang</cp:lastModifiedBy>
  <cp:revision>857</cp:revision>
  <cp:lastPrinted>2015-10-31T13:54:27Z</cp:lastPrinted>
  <dcterms:created xsi:type="dcterms:W3CDTF">2012-10-20T18:56:11Z</dcterms:created>
  <dcterms:modified xsi:type="dcterms:W3CDTF">2015-11-07T22:25:09Z</dcterms:modified>
</cp:coreProperties>
</file>