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8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63" r:id="rId2"/>
    <p:sldMasterId id="2147483979" r:id="rId3"/>
    <p:sldMasterId id="2147484036" r:id="rId4"/>
    <p:sldMasterId id="2147484049" r:id="rId5"/>
    <p:sldMasterId id="2147484061" r:id="rId6"/>
    <p:sldMasterId id="2147484073" r:id="rId7"/>
    <p:sldMasterId id="2147484075" r:id="rId8"/>
    <p:sldMasterId id="2147484087" r:id="rId9"/>
  </p:sldMasterIdLst>
  <p:notesMasterIdLst>
    <p:notesMasterId r:id="rId37"/>
  </p:notesMasterIdLst>
  <p:handoutMasterIdLst>
    <p:handoutMasterId r:id="rId38"/>
  </p:handoutMasterIdLst>
  <p:sldIdLst>
    <p:sldId id="856" r:id="rId10"/>
    <p:sldId id="1505" r:id="rId11"/>
    <p:sldId id="1506" r:id="rId12"/>
    <p:sldId id="1507" r:id="rId13"/>
    <p:sldId id="1514" r:id="rId14"/>
    <p:sldId id="1508" r:id="rId15"/>
    <p:sldId id="1509" r:id="rId16"/>
    <p:sldId id="1513" r:id="rId17"/>
    <p:sldId id="1510" r:id="rId18"/>
    <p:sldId id="1511" r:id="rId19"/>
    <p:sldId id="1512" r:id="rId20"/>
    <p:sldId id="1515" r:id="rId21"/>
    <p:sldId id="1516" r:id="rId22"/>
    <p:sldId id="1517" r:id="rId23"/>
    <p:sldId id="1518" r:id="rId24"/>
    <p:sldId id="1519" r:id="rId25"/>
    <p:sldId id="1520" r:id="rId26"/>
    <p:sldId id="815" r:id="rId27"/>
    <p:sldId id="1276" r:id="rId28"/>
    <p:sldId id="1521" r:id="rId29"/>
    <p:sldId id="912" r:id="rId30"/>
    <p:sldId id="1497" r:id="rId31"/>
    <p:sldId id="1498" r:id="rId32"/>
    <p:sldId id="1499" r:id="rId33"/>
    <p:sldId id="1522" r:id="rId34"/>
    <p:sldId id="1523" r:id="rId35"/>
    <p:sldId id="914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596" autoAdjust="0"/>
  </p:normalViewPr>
  <p:slideViewPr>
    <p:cSldViewPr snapToGrid="0" snapToObjects="1">
      <p:cViewPr>
        <p:scale>
          <a:sx n="75" d="100"/>
          <a:sy n="75" d="100"/>
        </p:scale>
        <p:origin x="-1808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A6308-3CED-5A49-81B6-14CB575666F0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F45B7-903C-7846-81ED-2626F09FA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93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F77DC-6411-FA43-9F29-89F9B143DB84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12857-5CF9-D84E-BD49-6621E2D37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05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宋体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9pPr>
          </a:lstStyle>
          <a:p>
            <a:fld id="{99BE49B0-4A67-C945-AC1B-1741E15FF49E}" type="slidenum">
              <a:rPr lang="zh-CN" altLang="en-US" sz="1100">
                <a:solidFill>
                  <a:srgbClr val="000000"/>
                </a:solidFill>
              </a:rPr>
              <a:pPr/>
              <a:t>1</a:t>
            </a:fld>
            <a:endParaRPr lang="en-US" altLang="zh-CN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宋体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1pPr>
            <a:lvl2pPr marL="702756" indent="-270291" eaLnBrk="0" hangingPunct="0"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2pPr>
            <a:lvl3pPr marL="1081164" indent="-216233" eaLnBrk="0" hangingPunct="0"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3pPr>
            <a:lvl4pPr marL="1513629" indent="-216233" eaLnBrk="0" hangingPunct="0"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4pPr>
            <a:lvl5pPr marL="1946095" indent="-216233" eaLnBrk="0" hangingPunct="0"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5pPr>
            <a:lvl6pPr marL="2378560" indent="-216233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6pPr>
            <a:lvl7pPr marL="2811026" indent="-216233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7pPr>
            <a:lvl8pPr marL="3243491" indent="-216233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8pPr>
            <a:lvl9pPr marL="3675957" indent="-216233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9pPr>
          </a:lstStyle>
          <a:p>
            <a:fld id="{70089363-0DFE-F141-ABF3-BD1F98FE6025}" type="slidenum">
              <a:rPr lang="zh-CN" altLang="en-US" sz="1100">
                <a:solidFill>
                  <a:srgbClr val="000000"/>
                </a:solidFill>
              </a:rPr>
              <a:pPr/>
              <a:t>12</a:t>
            </a:fld>
            <a:endParaRPr lang="en-US" altLang="zh-CN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宋体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1pPr>
            <a:lvl2pPr marL="702756" indent="-270291" eaLnBrk="0" hangingPunct="0"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2pPr>
            <a:lvl3pPr marL="1081164" indent="-216233" eaLnBrk="0" hangingPunct="0"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3pPr>
            <a:lvl4pPr marL="1513629" indent="-216233" eaLnBrk="0" hangingPunct="0"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4pPr>
            <a:lvl5pPr marL="1946095" indent="-216233" eaLnBrk="0" hangingPunct="0"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5pPr>
            <a:lvl6pPr marL="2378560" indent="-216233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6pPr>
            <a:lvl7pPr marL="2811026" indent="-216233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7pPr>
            <a:lvl8pPr marL="3243491" indent="-216233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8pPr>
            <a:lvl9pPr marL="3675957" indent="-216233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9pPr>
          </a:lstStyle>
          <a:p>
            <a:fld id="{B9FD65D4-9421-7B42-A710-EDD41683735D}" type="slidenum">
              <a:rPr lang="zh-CN" altLang="en-US" sz="1100">
                <a:solidFill>
                  <a:srgbClr val="000000"/>
                </a:solidFill>
              </a:rPr>
              <a:pPr/>
              <a:t>13</a:t>
            </a:fld>
            <a:endParaRPr lang="en-US" altLang="zh-CN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宋体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9pPr>
          </a:lstStyle>
          <a:p>
            <a:fld id="{DD60118B-9EB0-D042-8E89-8BDED516381C}" type="slidenum">
              <a:rPr lang="zh-CN" altLang="en-US" sz="1100">
                <a:solidFill>
                  <a:srgbClr val="000000"/>
                </a:solidFill>
              </a:rPr>
              <a:pPr/>
              <a:t>18</a:t>
            </a:fld>
            <a:endParaRPr lang="en-US" altLang="zh-CN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宋体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9pPr>
          </a:lstStyle>
          <a:p>
            <a:fld id="{7B049AD8-C73F-E04C-98BA-BB37A725A3B2}" type="slidenum">
              <a:rPr lang="zh-CN" altLang="en-US" sz="1100">
                <a:solidFill>
                  <a:srgbClr val="000000"/>
                </a:solidFill>
              </a:rPr>
              <a:pPr/>
              <a:t>19</a:t>
            </a:fld>
            <a:endParaRPr lang="en-US" altLang="zh-CN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宋体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9pPr>
          </a:lstStyle>
          <a:p>
            <a:fld id="{7B049AD8-C73F-E04C-98BA-BB37A725A3B2}" type="slidenum">
              <a:rPr lang="zh-CN" altLang="en-US" sz="1100">
                <a:solidFill>
                  <a:srgbClr val="000000"/>
                </a:solidFill>
              </a:rPr>
              <a:pPr/>
              <a:t>20</a:t>
            </a:fld>
            <a:endParaRPr lang="en-US" altLang="zh-CN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宋体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9pPr>
          </a:lstStyle>
          <a:p>
            <a:fld id="{5EED9B6E-E68E-094C-B8BC-3BDFCB4219CE}" type="slidenum">
              <a:rPr lang="zh-CN" altLang="en-US" sz="1100">
                <a:solidFill>
                  <a:srgbClr val="000000"/>
                </a:solidFill>
              </a:rPr>
              <a:pPr/>
              <a:t>21</a:t>
            </a:fld>
            <a:endParaRPr lang="en-US" altLang="zh-CN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宋体" charset="0"/>
            </a:endParaRPr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1pPr>
            <a:lvl2pPr marL="702756" indent="-270291" eaLnBrk="0" hangingPunct="0"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2pPr>
            <a:lvl3pPr marL="1081164" indent="-216233" eaLnBrk="0" hangingPunct="0"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3pPr>
            <a:lvl4pPr marL="1513629" indent="-216233" eaLnBrk="0" hangingPunct="0"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4pPr>
            <a:lvl5pPr marL="1946095" indent="-216233" eaLnBrk="0" hangingPunct="0"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5pPr>
            <a:lvl6pPr marL="2378560" indent="-216233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6pPr>
            <a:lvl7pPr marL="2811026" indent="-216233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7pPr>
            <a:lvl8pPr marL="3243491" indent="-216233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8pPr>
            <a:lvl9pPr marL="3675957" indent="-216233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9pPr>
          </a:lstStyle>
          <a:p>
            <a:fld id="{A8C7BD2C-4AEB-3F46-BA59-E23F33F225B4}" type="slidenum">
              <a:rPr lang="zh-CN" altLang="en-US" sz="1100">
                <a:solidFill>
                  <a:srgbClr val="000000"/>
                </a:solidFill>
              </a:rPr>
              <a:pPr/>
              <a:t>22</a:t>
            </a:fld>
            <a:endParaRPr lang="en-US" altLang="zh-CN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宋体" charset="0"/>
            </a:endParaRPr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1pPr>
            <a:lvl2pPr marL="702756" indent="-270291" eaLnBrk="0" hangingPunct="0"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2pPr>
            <a:lvl3pPr marL="1081164" indent="-216233" eaLnBrk="0" hangingPunct="0"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3pPr>
            <a:lvl4pPr marL="1513629" indent="-216233" eaLnBrk="0" hangingPunct="0"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4pPr>
            <a:lvl5pPr marL="1946095" indent="-216233" eaLnBrk="0" hangingPunct="0"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5pPr>
            <a:lvl6pPr marL="2378560" indent="-216233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6pPr>
            <a:lvl7pPr marL="2811026" indent="-216233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7pPr>
            <a:lvl8pPr marL="3243491" indent="-216233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8pPr>
            <a:lvl9pPr marL="3675957" indent="-216233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9pPr>
          </a:lstStyle>
          <a:p>
            <a:fld id="{2E7A8008-0611-634A-B1D3-5BC4B0250D32}" type="slidenum">
              <a:rPr lang="zh-CN" altLang="en-US" sz="1100">
                <a:solidFill>
                  <a:srgbClr val="000000"/>
                </a:solidFill>
              </a:rPr>
              <a:pPr/>
              <a:t>23</a:t>
            </a:fld>
            <a:endParaRPr lang="en-US" altLang="zh-CN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宋体" charset="0"/>
            </a:endParaRPr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1pPr>
            <a:lvl2pPr marL="702756" indent="-270291" eaLnBrk="0" hangingPunct="0"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2pPr>
            <a:lvl3pPr marL="1081164" indent="-216233" eaLnBrk="0" hangingPunct="0"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3pPr>
            <a:lvl4pPr marL="1513629" indent="-216233" eaLnBrk="0" hangingPunct="0"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4pPr>
            <a:lvl5pPr marL="1946095" indent="-216233" eaLnBrk="0" hangingPunct="0"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5pPr>
            <a:lvl6pPr marL="2378560" indent="-216233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6pPr>
            <a:lvl7pPr marL="2811026" indent="-216233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7pPr>
            <a:lvl8pPr marL="3243491" indent="-216233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8pPr>
            <a:lvl9pPr marL="3675957" indent="-216233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9pPr>
          </a:lstStyle>
          <a:p>
            <a:fld id="{0D8F1713-0051-684F-97D7-31FD0712976F}" type="slidenum">
              <a:rPr lang="zh-CN" altLang="en-US" sz="1100">
                <a:solidFill>
                  <a:srgbClr val="000000"/>
                </a:solidFill>
              </a:rPr>
              <a:pPr/>
              <a:t>24</a:t>
            </a:fld>
            <a:endParaRPr lang="en-US" altLang="zh-CN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宋体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9pPr>
          </a:lstStyle>
          <a:p>
            <a:fld id="{2D34C62D-C526-2742-80BF-6665F3CAAA43}" type="slidenum">
              <a:rPr lang="zh-CN" altLang="en-US" sz="1100">
                <a:solidFill>
                  <a:srgbClr val="000000"/>
                </a:solidFill>
              </a:rPr>
              <a:pPr/>
              <a:t>27</a:t>
            </a:fld>
            <a:endParaRPr lang="en-US" altLang="zh-CN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852488" eaLnBrk="0" hangingPunct="0"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852488" eaLnBrk="0" hangingPunct="0"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852488" eaLnBrk="0" hangingPunct="0"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28A84A55-4CC3-854E-9FF3-A2C0A7CC6288}" type="slidenum">
              <a:rPr lang="en-CA" sz="1100">
                <a:solidFill>
                  <a:srgbClr val="000000"/>
                </a:solidFill>
              </a:rPr>
              <a:pPr/>
              <a:t>4</a:t>
            </a:fld>
            <a:endParaRPr lang="en-CA" sz="1100">
              <a:solidFill>
                <a:srgbClr val="000000"/>
              </a:solidFill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852488" eaLnBrk="0" hangingPunct="0"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852488" eaLnBrk="0" hangingPunct="0"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852488" eaLnBrk="0" hangingPunct="0"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EB60CB5-DD7E-D34A-9534-5FAEDCDD79B1}" type="slidenum">
              <a:rPr lang="en-CA" sz="1100">
                <a:solidFill>
                  <a:srgbClr val="000000"/>
                </a:solidFill>
              </a:rPr>
              <a:pPr/>
              <a:t>5</a:t>
            </a:fld>
            <a:endParaRPr lang="en-CA" sz="1100">
              <a:solidFill>
                <a:srgbClr val="000000"/>
              </a:solidFill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852488" eaLnBrk="0" hangingPunct="0"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852488" eaLnBrk="0" hangingPunct="0"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852488" eaLnBrk="0" hangingPunct="0"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25F8456-B25B-8B46-AF03-298635317C15}" type="slidenum">
              <a:rPr lang="en-CA" sz="1100">
                <a:solidFill>
                  <a:srgbClr val="000000"/>
                </a:solidFill>
              </a:rPr>
              <a:pPr/>
              <a:t>6</a:t>
            </a:fld>
            <a:endParaRPr lang="en-CA" sz="1100">
              <a:solidFill>
                <a:srgbClr val="000000"/>
              </a:solidFill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852488" eaLnBrk="0" hangingPunct="0"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852488" eaLnBrk="0" hangingPunct="0"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852488" eaLnBrk="0" hangingPunct="0"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EB60CB5-DD7E-D34A-9534-5FAEDCDD79B1}" type="slidenum">
              <a:rPr lang="en-CA" sz="1100">
                <a:solidFill>
                  <a:srgbClr val="000000"/>
                </a:solidFill>
              </a:rPr>
              <a:pPr/>
              <a:t>7</a:t>
            </a:fld>
            <a:endParaRPr lang="en-CA" sz="1100">
              <a:solidFill>
                <a:srgbClr val="000000"/>
              </a:solidFill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這首家喻戶曉的聖詩，不知安慰了多少人！你可知道作者在什麼情況下寫下了這首感人肺腑的詩？</a:t>
            </a:r>
          </a:p>
          <a:p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　　作者史克文（</a:t>
            </a:r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Joseph </a:t>
            </a:r>
            <a:r>
              <a:rPr lang="en-US" altLang="zh-CH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Scriven</a:t>
            </a:r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1819-1886</a:t>
            </a:r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），生於愛爾蘭，父親是皇家海軍上校。早年他一心想當軍人，曾進軍官學校，但因健康欠佳而輟。</a:t>
            </a:r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1842</a:t>
            </a:r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，他畢業於都柏林大學。在他結婚前夕，他的未婚妻意外墮水溺斃，當時他痛不欲生，但恩友耶穌安慰了他。他在廿五歲時，傷心地離開了這翠綠的故鄉，前往加拿大執教。數年後，他再次戀愛，可是就在籌備婚禮時，未婚妻突然病故。自此他孤獨一生，將自己的生命、財產，光陰完全奉獻給主，讓主引導前程，惟有主才是他最親密的良友。他生性豪爽，樂於助人，經常幫助貧病和孤寡，時常帶了一把鋸子，在街頭為貧民，殘障者或寡婦義務作工。在嚴冬時，他將衣服和食物與窮苦的人分享，自己過著簡樸的生活。</a:t>
            </a:r>
          </a:p>
          <a:p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　　</a:t>
            </a:r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1855</a:t>
            </a:r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年，他從最痛苦憂傷的經驗中，寫下了這首詩。</a:t>
            </a:r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1857</a:t>
            </a:r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年他母親在英國病重，他不克前往探望，就把這首詩寄去安慰她。後來有一次他自己病了，友人來探望他，從他床旁看到這首詩的草稿，閱後好奇地問他可是作者？他說：「這首詩是主與我共同寫的」。</a:t>
            </a:r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1886</a:t>
            </a:r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年，他不慎滅頂於安大略湖，真是不幸的巧合。</a:t>
            </a:r>
          </a:p>
          <a:p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　　這首詩在</a:t>
            </a:r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1865</a:t>
            </a:r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年被編入英國的聖詩集中。</a:t>
            </a:r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1875</a:t>
            </a:r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年，孫基（</a:t>
            </a:r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Ira D. </a:t>
            </a:r>
            <a:r>
              <a:rPr lang="en-US" altLang="zh-CH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Sankey</a:t>
            </a:r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見</a:t>
            </a:r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p. 13</a:t>
            </a:r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）將它編入美國的「福音聖詩集」中。雖然史克文祇寫了一首聖詩，但百餘年來一直是基督徒的至愛。</a:t>
            </a:r>
          </a:p>
          <a:p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　　這首詩的作曲者是孔文士（</a:t>
            </a:r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Charles C. Converse 1832-1918</a:t>
            </a:r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）。他是美國人，早年赴歐就讀，回美後專攻法律，但對音樂與哲學有更廣泛的興趣。他作有許多樂曲，但最膾炙人口的，卻是</a:t>
            </a:r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1870</a:t>
            </a:r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年作的這首簡單的聖曲。</a:t>
            </a:r>
          </a:p>
          <a:p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　　世間友情雖可貴，但經不起時間與空間的考驗。人的志趣與觀念時常隨境遇而變遷，惟獨主是我們永恆不變的良友，我們可以隨時隨地向祂傾吐心聲而蒙垂聽。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386C2-88A9-684E-9D68-1B31BB05DF60}" type="slidenum">
              <a:rPr lang="fr-CA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fr-CA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4632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852488" eaLnBrk="0" hangingPunct="0"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852488" eaLnBrk="0" hangingPunct="0"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852488" eaLnBrk="0" hangingPunct="0"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EEDBDABB-2C48-7D4F-91CF-814544851CF1}" type="slidenum">
              <a:rPr lang="en-CA" sz="1100">
                <a:solidFill>
                  <a:srgbClr val="000000"/>
                </a:solidFill>
              </a:rPr>
              <a:pPr/>
              <a:t>9</a:t>
            </a:fld>
            <a:endParaRPr lang="en-CA" sz="1100">
              <a:solidFill>
                <a:srgbClr val="000000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852488" eaLnBrk="0" hangingPunct="0"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852488" eaLnBrk="0" hangingPunct="0"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852488" eaLnBrk="0" hangingPunct="0"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2ED874E-2DA7-6749-A1A1-30391F8C93E6}" type="slidenum">
              <a:rPr lang="en-CA" sz="1100">
                <a:solidFill>
                  <a:srgbClr val="000000"/>
                </a:solidFill>
              </a:rPr>
              <a:pPr/>
              <a:t>10</a:t>
            </a:fld>
            <a:endParaRPr lang="en-CA" sz="1100">
              <a:solidFill>
                <a:srgbClr val="000000"/>
              </a:solidFill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852488" eaLnBrk="0" hangingPunct="0"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852488" eaLnBrk="0" hangingPunct="0"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852488" eaLnBrk="0" hangingPunct="0"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7B45772-E8FA-A94D-9259-B84E9BA51080}" type="slidenum">
              <a:rPr lang="en-CA" sz="1100">
                <a:solidFill>
                  <a:srgbClr val="000000"/>
                </a:solidFill>
              </a:rPr>
              <a:pPr/>
              <a:t>11</a:t>
            </a:fld>
            <a:endParaRPr lang="en-CA" sz="1100">
              <a:solidFill>
                <a:srgbClr val="000000"/>
              </a:solidFill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Tahoma" charset="0"/>
              <a:ea typeface="宋体" charset="-122"/>
              <a:cs typeface="Arial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</a:lstStyle>
          <a:p>
            <a:fld id="{0895C25E-15C0-D44C-B9D9-1D3ADAA78AA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  <a:latin typeface="Tahoma" charset="0"/>
              </a:defRPr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57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657B-1F22-FC4A-8286-CF16E43D86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3DBC-31B8-3B44-84F4-0A4F347B8D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887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657B-1F22-FC4A-8286-CF16E43D86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3DBC-31B8-3B44-84F4-0A4F347B8D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5836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657B-1F22-FC4A-8286-CF16E43D86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3DBC-31B8-3B44-84F4-0A4F347B8D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3306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FEEB2-34D4-874B-86D7-B62E075F42A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974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Tahoma" charset="0"/>
              <a:ea typeface="宋体" charset="-122"/>
              <a:cs typeface="宋体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676F0E-A77F-B940-8098-EE0DD86C729E}" type="slidenum">
              <a:rPr lang="en-US" altLang="zh-CN">
                <a:solidFill>
                  <a:srgbClr val="FFFFFF"/>
                </a:solidFill>
                <a:ea typeface="宋体"/>
              </a:rPr>
              <a:pPr/>
              <a:t>‹#›</a:t>
            </a:fld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017217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EA0449-1041-7744-9F27-6E9C4C53ACF0}" type="slidenum">
              <a:rPr lang="en-US" altLang="zh-CN">
                <a:solidFill>
                  <a:srgbClr val="FFFFFF"/>
                </a:solidFill>
                <a:ea typeface="宋体"/>
              </a:rPr>
              <a:pPr/>
              <a:t>‹#›</a:t>
            </a:fld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797710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B9637D-CD35-BA47-AE42-C8B755FA3437}" type="slidenum">
              <a:rPr lang="en-US" altLang="zh-CN">
                <a:solidFill>
                  <a:srgbClr val="FFFFFF"/>
                </a:solidFill>
                <a:ea typeface="宋体"/>
              </a:rPr>
              <a:pPr/>
              <a:t>‹#›</a:t>
            </a:fld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925784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6880B5-0DF2-1445-8C11-DD352018FCB0}" type="slidenum">
              <a:rPr lang="en-US" altLang="zh-CN">
                <a:solidFill>
                  <a:srgbClr val="FFFFFF"/>
                </a:solidFill>
                <a:ea typeface="宋体"/>
              </a:rPr>
              <a:pPr/>
              <a:t>‹#›</a:t>
            </a:fld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882500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570C3B-0F5E-F64C-B341-E1A9DE8076F3}" type="slidenum">
              <a:rPr lang="en-US" altLang="zh-CN">
                <a:solidFill>
                  <a:srgbClr val="FFFFFF"/>
                </a:solidFill>
                <a:ea typeface="宋体"/>
              </a:rPr>
              <a:pPr/>
              <a:t>‹#›</a:t>
            </a:fld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392959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12ACE-5DAB-984D-8398-8C62F44270DA}" type="slidenum">
              <a:rPr lang="en-US" altLang="zh-CN">
                <a:solidFill>
                  <a:srgbClr val="FFFFFF"/>
                </a:solidFill>
                <a:ea typeface="宋体"/>
              </a:rPr>
              <a:pPr/>
              <a:t>‹#›</a:t>
            </a:fld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18156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657B-1F22-FC4A-8286-CF16E43D86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3DBC-31B8-3B44-84F4-0A4F347B8D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2177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48426E-9FF6-0F4C-A397-E7A0E8D64034}" type="slidenum">
              <a:rPr lang="en-US" altLang="zh-CN">
                <a:solidFill>
                  <a:srgbClr val="FFFFFF"/>
                </a:solidFill>
                <a:ea typeface="宋体"/>
              </a:rPr>
              <a:pPr/>
              <a:t>‹#›</a:t>
            </a:fld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991657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34EAF-DB65-684C-9A29-026F94CE19AA}" type="slidenum">
              <a:rPr lang="en-US" altLang="zh-CN">
                <a:solidFill>
                  <a:srgbClr val="FFFFFF"/>
                </a:solidFill>
                <a:ea typeface="宋体"/>
              </a:rPr>
              <a:pPr/>
              <a:t>‹#›</a:t>
            </a:fld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656650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614EB-4AE2-7441-B4DF-9BAEA17497B5}" type="slidenum">
              <a:rPr lang="en-US" altLang="zh-CN">
                <a:solidFill>
                  <a:srgbClr val="FFFFFF"/>
                </a:solidFill>
                <a:ea typeface="宋体"/>
              </a:rPr>
              <a:pPr/>
              <a:t>‹#›</a:t>
            </a:fld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198738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C7A9B0-72EC-7347-BF55-9846E84E2037}" type="slidenum">
              <a:rPr lang="en-US" altLang="zh-CN">
                <a:solidFill>
                  <a:srgbClr val="FFFFFF"/>
                </a:solidFill>
                <a:ea typeface="宋体"/>
              </a:rPr>
              <a:pPr/>
              <a:t>‹#›</a:t>
            </a:fld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752482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3591B-ABDB-904B-8063-FADF8B14A9A0}" type="slidenum">
              <a:rPr lang="en-US" altLang="zh-CN">
                <a:solidFill>
                  <a:srgbClr val="FFFFFF"/>
                </a:solidFill>
                <a:ea typeface="宋体"/>
              </a:rPr>
              <a:pPr/>
              <a:t>‹#›</a:t>
            </a:fld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256462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E2C95-8C1D-6D49-BE6F-94589B8ADCB5}" type="slidenum">
              <a:rPr lang="en-US" altLang="zh-CN">
                <a:solidFill>
                  <a:srgbClr val="FFFFFF"/>
                </a:solidFill>
                <a:ea typeface="宋体"/>
              </a:rPr>
              <a:pPr/>
              <a:t>‹#›</a:t>
            </a:fld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433055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9B3D-0298-2D42-807C-95DA48680E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BE00-C691-904F-BDEE-77F1531243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44443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9B3D-0298-2D42-807C-95DA48680E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BE00-C691-904F-BDEE-77F1531243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5650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9B3D-0298-2D42-807C-95DA48680E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BE00-C691-904F-BDEE-77F1531243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36355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9B3D-0298-2D42-807C-95DA48680E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BE00-C691-904F-BDEE-77F1531243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577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657B-1F22-FC4A-8286-CF16E43D86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3DBC-31B8-3B44-84F4-0A4F347B8D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2937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9B3D-0298-2D42-807C-95DA48680E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BE00-C691-904F-BDEE-77F1531243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71896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9B3D-0298-2D42-807C-95DA48680E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BE00-C691-904F-BDEE-77F1531243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25482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9B3D-0298-2D42-807C-95DA48680E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BE00-C691-904F-BDEE-77F1531243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13067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9B3D-0298-2D42-807C-95DA48680E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BE00-C691-904F-BDEE-77F1531243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69469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9B3D-0298-2D42-807C-95DA48680E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BE00-C691-904F-BDEE-77F1531243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13916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9B3D-0298-2D42-807C-95DA48680E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BE00-C691-904F-BDEE-77F1531243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2375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9B3D-0298-2D42-807C-95DA48680E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BE00-C691-904F-BDEE-77F1531243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4306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064E-5C97-1A42-8BEF-C9618FA6513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71D0-D84B-0542-96C2-4DE0655193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79735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064E-5C97-1A42-8BEF-C9618FA6513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71D0-D84B-0542-96C2-4DE0655193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08930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064E-5C97-1A42-8BEF-C9618FA6513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71D0-D84B-0542-96C2-4DE0655193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3936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657B-1F22-FC4A-8286-CF16E43D86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3DBC-31B8-3B44-84F4-0A4F347B8D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00650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064E-5C97-1A42-8BEF-C9618FA6513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71D0-D84B-0542-96C2-4DE0655193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60568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064E-5C97-1A42-8BEF-C9618FA6513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71D0-D84B-0542-96C2-4DE0655193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88958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064E-5C97-1A42-8BEF-C9618FA6513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71D0-D84B-0542-96C2-4DE0655193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34691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064E-5C97-1A42-8BEF-C9618FA6513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71D0-D84B-0542-96C2-4DE0655193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11997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064E-5C97-1A42-8BEF-C9618FA6513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71D0-D84B-0542-96C2-4DE0655193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8311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064E-5C97-1A42-8BEF-C9618FA6513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71D0-D84B-0542-96C2-4DE0655193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78599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064E-5C97-1A42-8BEF-C9618FA6513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71D0-D84B-0542-96C2-4DE0655193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30094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064E-5C97-1A42-8BEF-C9618FA6513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71D0-D84B-0542-96C2-4DE0655193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4138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D6CD59-EF66-1049-90BB-1E71E76F1A9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67401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3599-4CA0-B84F-AB87-4328E66A7BC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11/16/2013</a:t>
            </a:fld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82B9-9415-A345-963A-EED3B0F668CA}" type="slidenum">
              <a:rPr lang="fr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282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657B-1F22-FC4A-8286-CF16E43D86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3DBC-31B8-3B44-84F4-0A4F347B8D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40322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3599-4CA0-B84F-AB87-4328E66A7BC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11/16/2013</a:t>
            </a:fld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82B9-9415-A345-963A-EED3B0F668CA}" type="slidenum">
              <a:rPr lang="fr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85520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3599-4CA0-B84F-AB87-4328E66A7BC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11/16/2013</a:t>
            </a:fld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82B9-9415-A345-963A-EED3B0F668CA}" type="slidenum">
              <a:rPr lang="fr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43844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3599-4CA0-B84F-AB87-4328E66A7BC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11/16/2013</a:t>
            </a:fld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82B9-9415-A345-963A-EED3B0F668CA}" type="slidenum">
              <a:rPr lang="fr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49424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3599-4CA0-B84F-AB87-4328E66A7BC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11/16/2013</a:t>
            </a:fld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82B9-9415-A345-963A-EED3B0F668CA}" type="slidenum">
              <a:rPr lang="fr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8903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3599-4CA0-B84F-AB87-4328E66A7BC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11/16/2013</a:t>
            </a:fld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82B9-9415-A345-963A-EED3B0F668CA}" type="slidenum">
              <a:rPr lang="fr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45707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3599-4CA0-B84F-AB87-4328E66A7BC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11/16/2013</a:t>
            </a:fld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82B9-9415-A345-963A-EED3B0F668CA}" type="slidenum">
              <a:rPr lang="fr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0350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3599-4CA0-B84F-AB87-4328E66A7BC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11/16/2013</a:t>
            </a:fld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82B9-9415-A345-963A-EED3B0F668CA}" type="slidenum">
              <a:rPr lang="fr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64643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3599-4CA0-B84F-AB87-4328E66A7BC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11/16/2013</a:t>
            </a:fld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82B9-9415-A345-963A-EED3B0F668CA}" type="slidenum">
              <a:rPr lang="fr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17606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3599-4CA0-B84F-AB87-4328E66A7BC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11/16/2013</a:t>
            </a:fld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82B9-9415-A345-963A-EED3B0F668CA}" type="slidenum">
              <a:rPr lang="fr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92492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3599-4CA0-B84F-AB87-4328E66A7BC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11/16/2013</a:t>
            </a:fld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82B9-9415-A345-963A-EED3B0F668CA}" type="slidenum">
              <a:rPr lang="fr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59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657B-1F22-FC4A-8286-CF16E43D86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3DBC-31B8-3B44-84F4-0A4F347B8D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04455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F8E7D-A3EF-F746-B5EF-E2177F09B04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11/16/2013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655E4-C90D-0949-B9AE-503D3589CBD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99874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8EC92-E073-7B4F-A512-ECECCBE4C2B8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11/16/2013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3905E-7A36-654E-8588-E2C05571D1F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27826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67662-2372-5A47-847F-0CDC9306087A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11/16/2013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F1467-D4D8-004E-939A-FCCC2633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34209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80EC3-EBB0-AC40-81F0-E3C2D86FB77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11/16/2013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B04F3-52AC-7648-B8C8-E7006C5EFA7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55577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5CB49-7524-9845-9485-FB9E72FC0FC2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11/16/2013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D437A-EF47-2C4B-BCBA-587FD8D5AD6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72195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AA045-85F1-114B-A209-204E31FC401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11/16/2013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0285F-AC92-C846-BB01-13B5DD582FE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75780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05A9-9579-304C-AEE4-022766FFD75C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11/16/2013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D65C-9202-6D4F-B5AB-ADC146D94D3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74208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84000-EAED-7E4E-94DC-71C01F6D967A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11/16/2013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852EC-100B-3946-AD27-4579AE8C7B1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35574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DDE0C-2644-C446-83BD-48E7A558BFF3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11/16/2013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83431-DB80-E541-A3BF-73BEE08B72C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62143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F3C33-D886-A745-B620-AD2D0C71D40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11/16/2013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5F29D-53FD-BF4D-ABBC-AFF7C69BE92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9754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657B-1F22-FC4A-8286-CF16E43D86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3DBC-31B8-3B44-84F4-0A4F347B8D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66538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27497-1479-D442-9990-BEF18F9FD365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11/16/2013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28B45-7BD8-FD4B-963D-FCC577A077ED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7436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657B-1F22-FC4A-8286-CF16E43D86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3DBC-31B8-3B44-84F4-0A4F347B8D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1416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657B-1F22-FC4A-8286-CF16E43D86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3DBC-31B8-3B44-84F4-0A4F347B8D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68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Relationship Id="rId3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theme" Target="../theme/theme4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5.xml"/><Relationship Id="rId13" Type="http://schemas.openxmlformats.org/officeDocument/2006/relationships/image" Target="../media/image2.jp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theme" Target="../theme/theme6.xml"/><Relationship Id="rId13" Type="http://schemas.openxmlformats.org/officeDocument/2006/relationships/image" Target="../media/image3.jpg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theme" Target="../theme/theme7.xml"/><Relationship Id="rId3" Type="http://schemas.openxmlformats.org/officeDocument/2006/relationships/image" Target="../media/image3.jpg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theme" Target="../theme/theme8.xml"/><Relationship Id="rId13" Type="http://schemas.openxmlformats.org/officeDocument/2006/relationships/image" Target="../media/image2.jpg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CA" smtClean="0">
              <a:ea typeface="宋体" charset="0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CA" smtClean="0">
              <a:ea typeface="宋体" charset="0"/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E4EA6AB-F224-E446-93D7-97EC00B64BFB}" type="slidenum">
              <a:rPr lang="en-CA" smtClean="0">
                <a:ea typeface="宋体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mtClean="0">
              <a:ea typeface="宋体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6657B-1F22-FC4A-8286-CF16E43D86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C3DBC-31B8-3B44-84F4-0A4F347B8D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741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ea typeface="宋体" charset="0"/>
              <a:cs typeface="宋体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ea typeface="宋体" charset="0"/>
              <a:cs typeface="宋体" charset="0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1FAF6CD-6F1E-0847-9E7A-1B0D8F90DD45}" type="slidenum">
              <a:rPr lang="en-US" altLang="zh-CN" smtClean="0">
                <a:ea typeface="宋体" charset="0"/>
                <a:cs typeface="宋体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ea typeface="宋体" charset="0"/>
              <a:cs typeface="宋体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宋体" pitchFamily="2" charset="-122"/>
          <a:cs typeface="宋体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宋体" pitchFamily="2" charset="-122"/>
          <a:cs typeface="宋体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宋体" pitchFamily="2" charset="-122"/>
          <a:cs typeface="宋体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宋体" pitchFamily="2" charset="-122"/>
          <a:cs typeface="宋体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宋体" pitchFamily="2" charset="-122"/>
          <a:cs typeface="宋体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宋体" pitchFamily="2" charset="-122"/>
          <a:cs typeface="宋体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宋体" pitchFamily="2" charset="-122"/>
          <a:cs typeface="宋体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宋体" pitchFamily="2" charset="-122"/>
          <a:cs typeface="宋体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宋体" pitchFamily="2" charset="-122"/>
          <a:cs typeface="宋体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宋体" pitchFamily="2" charset="-122"/>
          <a:cs typeface="宋体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FFFFFF"/>
              </a:solidFill>
              <a:ea typeface="宋体" charset="0"/>
              <a:cs typeface="宋体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FFFFFF"/>
              </a:solidFill>
              <a:ea typeface="宋体" charset="0"/>
              <a:cs typeface="宋体" charset="0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EA5134C-19D3-484C-A285-2FF312B8967F}" type="slidenum">
              <a:rPr lang="en-US" altLang="zh-CN" smtClean="0">
                <a:solidFill>
                  <a:srgbClr val="FFFFFF"/>
                </a:solidFill>
                <a:ea typeface="宋体" charset="0"/>
                <a:cs typeface="宋体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FFFFFF"/>
              </a:solidFill>
              <a:ea typeface="宋体" charset="0"/>
              <a:cs typeface="宋体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宋体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宋体" charset="-122"/>
          <a:cs typeface="宋体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宋体" charset="-122"/>
          <a:cs typeface="宋体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宋体" charset="-122"/>
          <a:cs typeface="宋体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宋体" charset="-122"/>
          <a:cs typeface="宋体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宋体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宋体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宋体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宋体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宋体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D9B3D-0298-2D42-807C-95DA48680E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1BE00-C691-904F-BDEE-77F1531243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837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A064E-5C97-1A42-8BEF-C9618FA6513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E71D0-D84B-0542-96C2-4DE0655193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766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ea typeface="ＭＳ Ｐゴシック" charset="0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ea typeface="ＭＳ Ｐゴシック" charset="0"/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75E83D5-BFAA-D944-A704-69E3970E8F8C}" type="slidenum">
              <a:rPr lang="en-CA"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>
              <a:ea typeface="ＭＳ Ｐゴシック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4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D3599-4CA0-B84F-AB87-4328E66A7BC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11/16/2013</a:t>
            </a:fld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782B9-9415-A345-963A-EED3B0F668CA}" type="slidenum">
              <a:rPr lang="fr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63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3BC9385-D116-5145-8892-BEECC5A11B4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11/16/2013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A9A6797-042D-4F4C-9B59-066AD3A1D2EA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image" Target="../media/image7.jpeg"/><Relationship Id="rId3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image" Target="../media/image8.jpeg"/><Relationship Id="rId3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image" Target="../media/image9.jpeg"/><Relationship Id="rId3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image" Target="../media/image10.jpeg"/><Relationship Id="rId3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2.jpeg"/><Relationship Id="rId5" Type="http://schemas.openxmlformats.org/officeDocument/2006/relationships/image" Target="../media/image6.jpeg"/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12.jpeg"/><Relationship Id="rId5" Type="http://schemas.openxmlformats.org/officeDocument/2006/relationships/image" Target="../media/image6.jpeg"/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6.jpeg"/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6.jpeg"/><Relationship Id="rId1" Type="http://schemas.openxmlformats.org/officeDocument/2006/relationships/themeOverride" Target="../theme/themeOverride6.xml"/><Relationship Id="rId2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6.jpe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3.jpg"/><Relationship Id="rId5" Type="http://schemas.openxmlformats.org/officeDocument/2006/relationships/image" Target="../media/image6.jpeg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4235450"/>
            <a:ext cx="7561263" cy="128111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zh-TW" altLang="en-US">
                <a:latin typeface="Tahoma" charset="0"/>
                <a:ea typeface="華康古印體" charset="0"/>
                <a:cs typeface="華康古印體" charset="0"/>
              </a:rPr>
              <a:t>請預備我們的心</a:t>
            </a:r>
            <a:r>
              <a:rPr lang="zh-CN" altLang="en-US">
                <a:latin typeface="Tahoma" charset="0"/>
                <a:ea typeface="華康古印體" charset="0"/>
                <a:cs typeface="華康古印體" charset="0"/>
              </a:rPr>
              <a:t>來敬拜 神</a:t>
            </a:r>
          </a:p>
          <a:p>
            <a:pPr>
              <a:lnSpc>
                <a:spcPct val="80000"/>
              </a:lnSpc>
            </a:pPr>
            <a:r>
              <a:rPr lang="en-US" altLang="zh-CN" sz="2800">
                <a:latin typeface="Tahoma" charset="0"/>
                <a:ea typeface="華康古印體" charset="0"/>
                <a:cs typeface="華康古印體" charset="0"/>
              </a:rPr>
              <a:t>Let’s prepare our hearts to worship God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547813" y="5370513"/>
            <a:ext cx="5486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流葉體" charset="0"/>
                <a:cs typeface="華康流葉體" charset="0"/>
              </a:rPr>
              <a:t>崇拜時</a:t>
            </a:r>
            <a:r>
              <a:rPr lang="en-US" altLang="zh-TW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流葉體" charset="0"/>
                <a:cs typeface="華康流葉體" charset="0"/>
              </a:rPr>
              <a:t>﹐</a:t>
            </a:r>
            <a:r>
              <a:rPr lang="zh-TW" alt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流葉體" charset="0"/>
                <a:cs typeface="華康流葉體" charset="0"/>
              </a:rPr>
              <a:t>請將手機關閉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圓緣體W4(P)" charset="0"/>
                <a:ea typeface="華康圓緣體W4(P)" charset="0"/>
                <a:cs typeface="華康圓緣體W4(P)" charset="0"/>
              </a:rPr>
              <a:t>Please turn off your cell phone</a:t>
            </a:r>
          </a:p>
        </p:txBody>
      </p:sp>
      <p:sp>
        <p:nvSpPr>
          <p:cNvPr id="32772" name="Rectangle 9"/>
          <p:cNvSpPr>
            <a:spLocks noChangeArrowheads="1"/>
          </p:cNvSpPr>
          <p:nvPr/>
        </p:nvSpPr>
        <p:spPr bwMode="auto">
          <a:xfrm>
            <a:off x="2771775" y="333375"/>
            <a:ext cx="4044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smtClean="0">
                <a:solidFill>
                  <a:srgbClr val="FFFFFF"/>
                </a:solidFill>
                <a:latin typeface="華康行楷體W5" charset="0"/>
                <a:ea typeface="華康行楷體W5" charset="0"/>
                <a:cs typeface="華康行楷體W5" charset="0"/>
              </a:rPr>
              <a:t>渥太華生命河靈糧堂</a:t>
            </a:r>
            <a:r>
              <a:rPr lang="zh-CN" altLang="en-US" sz="3200" smtClean="0">
                <a:solidFill>
                  <a:srgbClr val="FFFFFF"/>
                </a:solidFill>
                <a:latin typeface="華康行楷體W5" charset="0"/>
                <a:ea typeface="華康行楷體W5" charset="0"/>
                <a:cs typeface="華康行楷體W5" charset="0"/>
              </a:rPr>
              <a:t> </a:t>
            </a:r>
          </a:p>
        </p:txBody>
      </p:sp>
      <p:sp>
        <p:nvSpPr>
          <p:cNvPr id="32773" name="Rectangle 10"/>
          <p:cNvSpPr>
            <a:spLocks noChangeArrowheads="1"/>
          </p:cNvSpPr>
          <p:nvPr/>
        </p:nvSpPr>
        <p:spPr bwMode="auto">
          <a:xfrm>
            <a:off x="2411413" y="896938"/>
            <a:ext cx="5175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smtClean="0">
                <a:solidFill>
                  <a:srgbClr val="FFFFFF"/>
                </a:solidFill>
                <a:latin typeface="Tahoma" charset="0"/>
                <a:ea typeface="宋体" charset="0"/>
                <a:cs typeface="宋体" charset="0"/>
              </a:rPr>
              <a:t>Ottawa River of life Christian Church </a:t>
            </a:r>
          </a:p>
        </p:txBody>
      </p:sp>
      <p:sp>
        <p:nvSpPr>
          <p:cNvPr id="32774" name="Rectangle 11"/>
          <p:cNvSpPr>
            <a:spLocks noChangeArrowheads="1"/>
          </p:cNvSpPr>
          <p:nvPr/>
        </p:nvSpPr>
        <p:spPr bwMode="auto">
          <a:xfrm>
            <a:off x="2484438" y="1800225"/>
            <a:ext cx="40322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6600" smtClean="0">
                <a:solidFill>
                  <a:srgbClr val="000099"/>
                </a:solidFill>
                <a:latin typeface="Tahoma" charset="0"/>
                <a:ea typeface="華康古印體" charset="0"/>
                <a:cs typeface="華康古印體" charset="0"/>
              </a:rPr>
              <a:t>主日崇拜</a:t>
            </a:r>
            <a:endParaRPr lang="zh-CN" altLang="en-US" sz="6600" smtClean="0">
              <a:solidFill>
                <a:srgbClr val="000099"/>
              </a:solidFill>
              <a:latin typeface="Tahoma" charset="0"/>
              <a:ea typeface="華康古印體" charset="0"/>
              <a:cs typeface="華康古印體" charset="0"/>
            </a:endParaRPr>
          </a:p>
        </p:txBody>
      </p:sp>
      <p:sp>
        <p:nvSpPr>
          <p:cNvPr id="32775" name="Rectangle 12"/>
          <p:cNvSpPr>
            <a:spLocks noChangeArrowheads="1"/>
          </p:cNvSpPr>
          <p:nvPr/>
        </p:nvSpPr>
        <p:spPr bwMode="auto">
          <a:xfrm>
            <a:off x="2627313" y="2849563"/>
            <a:ext cx="33004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3200" b="1" smtClean="0">
                <a:solidFill>
                  <a:srgbClr val="000099"/>
                </a:solidFill>
                <a:latin typeface="Tahoma" charset="0"/>
                <a:ea typeface="新細明體" charset="0"/>
                <a:cs typeface="新細明體" charset="0"/>
              </a:rPr>
              <a:t>Sunday Service</a:t>
            </a:r>
            <a:endParaRPr lang="en-US" altLang="zh-CN" sz="3200" smtClean="0">
              <a:solidFill>
                <a:srgbClr val="000099"/>
              </a:solidFill>
              <a:latin typeface="Tahoma" charset="0"/>
              <a:ea typeface="宋体" charset="0"/>
              <a:cs typeface="宋体" charset="0"/>
            </a:endParaRPr>
          </a:p>
        </p:txBody>
      </p:sp>
      <p:pic>
        <p:nvPicPr>
          <p:cNvPr id="32776" name="Picture 8" descr="orolcc-logo-cle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8913"/>
            <a:ext cx="10096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404813"/>
            <a:ext cx="7416800" cy="5976937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endParaRPr lang="zh-CN" altLang="en-US" sz="1600" dirty="0">
              <a:solidFill>
                <a:srgbClr val="000090"/>
              </a:solidFill>
              <a:latin typeface="宋体" charset="0"/>
              <a:ea typeface="宋体" charset="0"/>
              <a:cs typeface="宋体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3400" dirty="0">
                <a:solidFill>
                  <a:srgbClr val="000090"/>
                </a:solidFill>
                <a:latin typeface="Calibri" charset="0"/>
                <a:ea typeface="宋体" charset="0"/>
                <a:cs typeface="宋体" charset="0"/>
              </a:rPr>
              <a:t>Precious Jesus, I am ready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36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宝贵耶稣</a:t>
            </a:r>
            <a:r>
              <a:rPr lang="en-US" altLang="zh-CN" sz="36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, </a:t>
            </a:r>
            <a:r>
              <a:rPr lang="zh-CN" altLang="en-US" sz="36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我已决定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36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  </a:t>
            </a:r>
            <a:r>
              <a:rPr lang="en-US" altLang="zh-CN" sz="3400" dirty="0">
                <a:solidFill>
                  <a:srgbClr val="000090"/>
                </a:solidFill>
                <a:latin typeface="Calibri" charset="0"/>
                <a:ea typeface="宋体" charset="0"/>
                <a:cs typeface="宋体" charset="0"/>
              </a:rPr>
              <a:t>to surrender every care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36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将我忧虑全交托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3400" dirty="0">
                <a:solidFill>
                  <a:srgbClr val="000090"/>
                </a:solidFill>
                <a:latin typeface="Calibri" charset="0"/>
                <a:ea typeface="宋体" charset="0"/>
                <a:cs typeface="宋体" charset="0"/>
              </a:rPr>
              <a:t>Take my hand now, lead me closer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36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牵我手往</a:t>
            </a:r>
            <a:r>
              <a:rPr lang="en-US" altLang="zh-CN" sz="36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, </a:t>
            </a:r>
            <a:r>
              <a:rPr lang="zh-CN" altLang="en-US" sz="36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水深之处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3400" dirty="0">
                <a:solidFill>
                  <a:srgbClr val="000090"/>
                </a:solidFill>
                <a:latin typeface="Calibri" charset="0"/>
                <a:ea typeface="宋体" charset="0"/>
                <a:cs typeface="宋体" charset="0"/>
              </a:rPr>
              <a:t>Lord, I need to meet You there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36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主求你来亲近我</a:t>
            </a:r>
          </a:p>
          <a:p>
            <a:pPr eaLnBrk="1" hangingPunct="1">
              <a:lnSpc>
                <a:spcPct val="80000"/>
              </a:lnSpc>
            </a:pPr>
            <a:endParaRPr lang="en-CA" altLang="zh-CN" sz="3600" dirty="0">
              <a:solidFill>
                <a:srgbClr val="000090"/>
              </a:solidFill>
              <a:latin typeface="宋体" charset="0"/>
              <a:ea typeface="宋体" charset="0"/>
              <a:cs typeface="宋体" charset="0"/>
            </a:endParaRPr>
          </a:p>
          <a:p>
            <a:pPr algn="r" eaLnBrk="1" hangingPunct="1">
              <a:lnSpc>
                <a:spcPct val="80000"/>
              </a:lnSpc>
            </a:pPr>
            <a:r>
              <a:rPr lang="en-CA" altLang="zh-CN" sz="1600" dirty="0">
                <a:solidFill>
                  <a:srgbClr val="000090"/>
                </a:solidFill>
                <a:latin typeface="Tahoma" charset="0"/>
                <a:ea typeface="宋体" charset="0"/>
                <a:cs typeface="宋体" charset="0"/>
              </a:rPr>
              <a:t>The River </a:t>
            </a:r>
            <a:r>
              <a:rPr lang="en-US" altLang="zh-CN" sz="1600" dirty="0">
                <a:solidFill>
                  <a:srgbClr val="000090"/>
                </a:solidFill>
                <a:latin typeface="Tahoma" charset="0"/>
                <a:ea typeface="宋体" charset="0"/>
                <a:cs typeface="宋体" charset="0"/>
              </a:rPr>
              <a:t>5/6</a:t>
            </a:r>
          </a:p>
        </p:txBody>
      </p:sp>
      <p:sp>
        <p:nvSpPr>
          <p:cNvPr id="80899" name="Rectangle 4"/>
          <p:cNvSpPr>
            <a:spLocks noChangeArrowheads="1"/>
          </p:cNvSpPr>
          <p:nvPr/>
        </p:nvSpPr>
        <p:spPr bwMode="auto">
          <a:xfrm>
            <a:off x="0" y="0"/>
            <a:ext cx="368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rgbClr val="FFFFFF"/>
                </a:solidFill>
                <a:latin typeface="宋体" charset="0"/>
                <a:ea typeface="ＭＳ Ｐゴシック" charset="0"/>
                <a:cs typeface="Times New Roman" charset="0"/>
              </a:rPr>
              <a:t>　</a:t>
            </a:r>
            <a:r>
              <a:rPr lang="zh-CN" altLang="en-US" sz="90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 </a:t>
            </a:r>
            <a:endParaRPr lang="zh-CN" altLang="en-US">
              <a:solidFill>
                <a:srgbClr val="FFFFFF"/>
              </a:solidFill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80900" name="Rectangle 5"/>
          <p:cNvSpPr>
            <a:spLocks noChangeArrowheads="1"/>
          </p:cNvSpPr>
          <p:nvPr/>
        </p:nvSpPr>
        <p:spPr bwMode="auto">
          <a:xfrm>
            <a:off x="0" y="0"/>
            <a:ext cx="368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rgbClr val="FFFFFF"/>
                </a:solidFill>
                <a:latin typeface="宋体" charset="0"/>
                <a:ea typeface="ＭＳ Ｐゴシック" charset="0"/>
                <a:cs typeface="Times New Roman" charset="0"/>
              </a:rPr>
              <a:t>　</a:t>
            </a:r>
            <a:r>
              <a:rPr lang="zh-CN" altLang="en-US" sz="90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 </a:t>
            </a:r>
            <a:endParaRPr lang="zh-CN" altLang="en-US">
              <a:solidFill>
                <a:srgbClr val="FFFFFF"/>
              </a:solidFill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80901" name="Rectangle 6"/>
          <p:cNvSpPr>
            <a:spLocks noChangeArrowheads="1"/>
          </p:cNvSpPr>
          <p:nvPr/>
        </p:nvSpPr>
        <p:spPr bwMode="auto">
          <a:xfrm>
            <a:off x="0" y="0"/>
            <a:ext cx="368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rgbClr val="FFFFFF"/>
                </a:solidFill>
                <a:latin typeface="宋体" charset="0"/>
                <a:ea typeface="ＭＳ Ｐゴシック" charset="0"/>
                <a:cs typeface="Times New Roman" charset="0"/>
              </a:rPr>
              <a:t>　</a:t>
            </a:r>
            <a:r>
              <a:rPr lang="zh-CN" altLang="en-US" sz="90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 </a:t>
            </a:r>
            <a:endParaRPr lang="zh-CN" altLang="en-US">
              <a:solidFill>
                <a:srgbClr val="FFFFFF"/>
              </a:solidFill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80902" name="Rectangle 7"/>
          <p:cNvSpPr>
            <a:spLocks noChangeArrowheads="1"/>
          </p:cNvSpPr>
          <p:nvPr/>
        </p:nvSpPr>
        <p:spPr bwMode="auto">
          <a:xfrm>
            <a:off x="0" y="0"/>
            <a:ext cx="368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rgbClr val="FFFFFF"/>
                </a:solidFill>
                <a:latin typeface="宋体" charset="0"/>
                <a:ea typeface="ＭＳ Ｐゴシック" charset="0"/>
                <a:cs typeface="Times New Roman" charset="0"/>
              </a:rPr>
              <a:t>　</a:t>
            </a:r>
            <a:r>
              <a:rPr lang="zh-CN" altLang="en-US" sz="90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 </a:t>
            </a:r>
            <a:endParaRPr lang="zh-CN" altLang="en-US">
              <a:solidFill>
                <a:srgbClr val="FFFFFF"/>
              </a:solidFill>
              <a:latin typeface="Arial" charset="0"/>
              <a:ea typeface="ＭＳ Ｐゴシック" charset="0"/>
              <a:cs typeface="Times New Roman" charset="0"/>
            </a:endParaRPr>
          </a:p>
        </p:txBody>
      </p:sp>
      <p:pic>
        <p:nvPicPr>
          <p:cNvPr id="7" name="Picture 4" descr="orolc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38" y="6323013"/>
            <a:ext cx="19224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404813"/>
            <a:ext cx="7416800" cy="5976937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endParaRPr lang="zh-CN" altLang="en-US" sz="1600" dirty="0">
              <a:solidFill>
                <a:srgbClr val="000090"/>
              </a:solidFill>
              <a:latin typeface="宋体" charset="0"/>
              <a:ea typeface="宋体" charset="0"/>
              <a:cs typeface="宋体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3400" dirty="0">
                <a:solidFill>
                  <a:srgbClr val="000090"/>
                </a:solidFill>
                <a:latin typeface="Calibri" charset="0"/>
                <a:ea typeface="宋体" charset="0"/>
                <a:cs typeface="宋体" charset="0"/>
              </a:rPr>
              <a:t>Take my hand now, lead me closer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36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牵我手往</a:t>
            </a:r>
            <a:r>
              <a:rPr lang="en-US" altLang="zh-CN" sz="36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, </a:t>
            </a:r>
            <a:r>
              <a:rPr lang="zh-CN" altLang="en-US" sz="36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水深之处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3400" dirty="0">
                <a:solidFill>
                  <a:srgbClr val="000090"/>
                </a:solidFill>
                <a:latin typeface="Calibri" charset="0"/>
                <a:ea typeface="宋体" charset="0"/>
                <a:cs typeface="宋体" charset="0"/>
              </a:rPr>
              <a:t>Lord, I need to meet You there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36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主求你来亲近我</a:t>
            </a:r>
          </a:p>
          <a:p>
            <a:pPr eaLnBrk="1" hangingPunct="1">
              <a:lnSpc>
                <a:spcPct val="80000"/>
              </a:lnSpc>
            </a:pPr>
            <a:endParaRPr lang="en-CA" altLang="zh-CN" sz="3600" dirty="0">
              <a:solidFill>
                <a:srgbClr val="000090"/>
              </a:solidFill>
              <a:latin typeface="宋体" charset="0"/>
              <a:ea typeface="宋体" charset="0"/>
              <a:cs typeface="宋体" charset="0"/>
            </a:endParaRPr>
          </a:p>
          <a:p>
            <a:pPr algn="r" eaLnBrk="1" hangingPunct="1">
              <a:lnSpc>
                <a:spcPct val="80000"/>
              </a:lnSpc>
            </a:pPr>
            <a:r>
              <a:rPr lang="en-CA" altLang="zh-CN" sz="1600" dirty="0">
                <a:solidFill>
                  <a:srgbClr val="000090"/>
                </a:solidFill>
                <a:latin typeface="Tahoma" charset="0"/>
                <a:ea typeface="宋体" charset="0"/>
                <a:cs typeface="宋体" charset="0"/>
              </a:rPr>
              <a:t>The River </a:t>
            </a:r>
            <a:r>
              <a:rPr lang="zh-TW" sz="1600" dirty="0">
                <a:solidFill>
                  <a:srgbClr val="000090"/>
                </a:solidFill>
                <a:latin typeface="Tahoma" charset="0"/>
                <a:ea typeface="宋体" charset="0"/>
                <a:cs typeface="宋体" charset="0"/>
              </a:rPr>
              <a:t>6</a:t>
            </a:r>
            <a:r>
              <a:rPr lang="en-US" altLang="zh-CN" sz="1600" dirty="0">
                <a:solidFill>
                  <a:srgbClr val="000090"/>
                </a:solidFill>
                <a:latin typeface="Tahoma" charset="0"/>
                <a:ea typeface="宋体" charset="0"/>
                <a:cs typeface="宋体" charset="0"/>
              </a:rPr>
              <a:t>/6</a:t>
            </a:r>
          </a:p>
        </p:txBody>
      </p:sp>
      <p:sp>
        <p:nvSpPr>
          <p:cNvPr id="82947" name="Rectangle 4"/>
          <p:cNvSpPr>
            <a:spLocks noChangeArrowheads="1"/>
          </p:cNvSpPr>
          <p:nvPr/>
        </p:nvSpPr>
        <p:spPr bwMode="auto">
          <a:xfrm>
            <a:off x="0" y="0"/>
            <a:ext cx="368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rgbClr val="FFFFFF"/>
                </a:solidFill>
                <a:latin typeface="宋体" charset="0"/>
                <a:ea typeface="ＭＳ Ｐゴシック" charset="0"/>
                <a:cs typeface="Times New Roman" charset="0"/>
              </a:rPr>
              <a:t>　</a:t>
            </a:r>
            <a:r>
              <a:rPr lang="zh-CN" altLang="en-US" sz="90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 </a:t>
            </a:r>
            <a:endParaRPr lang="zh-CN" altLang="en-US">
              <a:solidFill>
                <a:srgbClr val="FFFFFF"/>
              </a:solidFill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82948" name="Rectangle 5"/>
          <p:cNvSpPr>
            <a:spLocks noChangeArrowheads="1"/>
          </p:cNvSpPr>
          <p:nvPr/>
        </p:nvSpPr>
        <p:spPr bwMode="auto">
          <a:xfrm>
            <a:off x="0" y="0"/>
            <a:ext cx="368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rgbClr val="FFFFFF"/>
                </a:solidFill>
                <a:latin typeface="宋体" charset="0"/>
                <a:ea typeface="ＭＳ Ｐゴシック" charset="0"/>
                <a:cs typeface="Times New Roman" charset="0"/>
              </a:rPr>
              <a:t>　</a:t>
            </a:r>
            <a:r>
              <a:rPr lang="zh-CN" altLang="en-US" sz="90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 </a:t>
            </a:r>
            <a:endParaRPr lang="zh-CN" altLang="en-US">
              <a:solidFill>
                <a:srgbClr val="FFFFFF"/>
              </a:solidFill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82949" name="Rectangle 6"/>
          <p:cNvSpPr>
            <a:spLocks noChangeArrowheads="1"/>
          </p:cNvSpPr>
          <p:nvPr/>
        </p:nvSpPr>
        <p:spPr bwMode="auto">
          <a:xfrm>
            <a:off x="0" y="0"/>
            <a:ext cx="368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rgbClr val="FFFFFF"/>
                </a:solidFill>
                <a:latin typeface="宋体" charset="0"/>
                <a:ea typeface="ＭＳ Ｐゴシック" charset="0"/>
                <a:cs typeface="Times New Roman" charset="0"/>
              </a:rPr>
              <a:t>　</a:t>
            </a:r>
            <a:r>
              <a:rPr lang="zh-CN" altLang="en-US" sz="90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 </a:t>
            </a:r>
            <a:endParaRPr lang="zh-CN" altLang="en-US">
              <a:solidFill>
                <a:srgbClr val="FFFFFF"/>
              </a:solidFill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82950" name="Rectangle 7"/>
          <p:cNvSpPr>
            <a:spLocks noChangeArrowheads="1"/>
          </p:cNvSpPr>
          <p:nvPr/>
        </p:nvSpPr>
        <p:spPr bwMode="auto">
          <a:xfrm>
            <a:off x="0" y="0"/>
            <a:ext cx="368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rgbClr val="FFFFFF"/>
                </a:solidFill>
                <a:latin typeface="宋体" charset="0"/>
                <a:ea typeface="ＭＳ Ｐゴシック" charset="0"/>
                <a:cs typeface="Times New Roman" charset="0"/>
              </a:rPr>
              <a:t>　</a:t>
            </a:r>
            <a:r>
              <a:rPr lang="zh-CN" altLang="en-US" sz="90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 </a:t>
            </a:r>
            <a:endParaRPr lang="zh-CN" altLang="en-US">
              <a:solidFill>
                <a:srgbClr val="FFFFFF"/>
              </a:solidFill>
              <a:latin typeface="Arial" charset="0"/>
              <a:ea typeface="ＭＳ Ｐゴシック" charset="0"/>
              <a:cs typeface="Times New Roman" charset="0"/>
            </a:endParaRPr>
          </a:p>
        </p:txBody>
      </p:sp>
      <p:pic>
        <p:nvPicPr>
          <p:cNvPr id="7" name="Picture 4" descr="orolc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38" y="6323013"/>
            <a:ext cx="19224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4925" y="0"/>
            <a:ext cx="9144000" cy="65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62000" indent="-762000" algn="ctr">
              <a:tabLst>
                <a:tab pos="2419350" algn="l"/>
              </a:tabLst>
            </a:pPr>
            <a:r>
              <a:rPr lang="zh-CN" altLang="en-US" sz="2000" u="sng">
                <a:effectLst/>
                <a:latin typeface="Tahoma" charset="0"/>
                <a:ea typeface="華康古印體" charset="0"/>
                <a:cs typeface="華康古印體" charset="0"/>
              </a:rPr>
              <a:t>腳步</a:t>
            </a:r>
            <a:endParaRPr lang="en-US" altLang="zh-TW" sz="2000" u="sng">
              <a:effectLst/>
              <a:latin typeface="Tahoma" charset="0"/>
              <a:ea typeface="華康古印體" charset="0"/>
              <a:cs typeface="華康古印體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27088" y="476250"/>
            <a:ext cx="7704137" cy="6165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marL="609600" indent="-609600" algn="ctr">
              <a:buFontTx/>
              <a:buNone/>
            </a:pPr>
            <a:r>
              <a:rPr lang="zh-CN" altLang="en-US" sz="4000" b="1">
                <a:solidFill>
                  <a:schemeClr val="hlink"/>
                </a:solidFill>
                <a:effectLst/>
                <a:latin typeface="Tahoma" charset="0"/>
                <a:ea typeface="宋体" charset="0"/>
              </a:rPr>
              <a:t>你的腳步帶著我的腳步 </a:t>
            </a:r>
            <a:endParaRPr lang="en-US" altLang="zh-CN" sz="4000" b="1">
              <a:solidFill>
                <a:schemeClr val="hlink"/>
              </a:solidFill>
              <a:effectLst/>
              <a:latin typeface="Tahoma" charset="0"/>
              <a:ea typeface="宋体" charset="0"/>
            </a:endParaRPr>
          </a:p>
          <a:p>
            <a:pPr marL="609600" indent="-609600" algn="ctr">
              <a:buFontTx/>
              <a:buNone/>
            </a:pPr>
            <a:r>
              <a:rPr lang="zh-CN" altLang="en-US" sz="4000" b="1">
                <a:solidFill>
                  <a:schemeClr val="hlink"/>
                </a:solidFill>
                <a:effectLst/>
                <a:latin typeface="Tahoma" charset="0"/>
                <a:ea typeface="宋体" charset="0"/>
              </a:rPr>
              <a:t> 一步一步都有祝福 </a:t>
            </a:r>
          </a:p>
          <a:p>
            <a:pPr marL="609600" indent="-609600" algn="ctr">
              <a:buFontTx/>
              <a:buNone/>
            </a:pPr>
            <a:r>
              <a:rPr lang="zh-CN" altLang="en-US" sz="4000" b="1">
                <a:solidFill>
                  <a:schemeClr val="hlink"/>
                </a:solidFill>
                <a:effectLst/>
                <a:latin typeface="Tahoma" charset="0"/>
                <a:ea typeface="宋体" charset="0"/>
              </a:rPr>
              <a:t>每個腳步我要緊緊跟隨 </a:t>
            </a:r>
          </a:p>
          <a:p>
            <a:pPr marL="609600" indent="-609600" algn="ctr">
              <a:buFontTx/>
              <a:buNone/>
            </a:pPr>
            <a:r>
              <a:rPr lang="zh-CN" altLang="en-US" sz="4000" b="1">
                <a:solidFill>
                  <a:schemeClr val="hlink"/>
                </a:solidFill>
                <a:effectLst/>
                <a:latin typeface="Tahoma" charset="0"/>
                <a:ea typeface="宋体" charset="0"/>
              </a:rPr>
              <a:t>走在蒙福的道路 </a:t>
            </a:r>
          </a:p>
          <a:p>
            <a:pPr marL="609600" indent="-609600" algn="ctr">
              <a:buFontTx/>
              <a:buNone/>
            </a:pPr>
            <a:r>
              <a:rPr lang="zh-CN" altLang="en-US" sz="4000" b="1">
                <a:solidFill>
                  <a:schemeClr val="hlink"/>
                </a:solidFill>
                <a:effectLst/>
                <a:latin typeface="Tahoma" charset="0"/>
                <a:ea typeface="宋体" charset="0"/>
              </a:rPr>
              <a:t>求給我更多的勇氣 </a:t>
            </a:r>
          </a:p>
          <a:p>
            <a:pPr marL="609600" indent="-609600" algn="ctr">
              <a:buFontTx/>
              <a:buNone/>
            </a:pPr>
            <a:r>
              <a:rPr lang="zh-CN" altLang="en-US" sz="4000" b="1">
                <a:solidFill>
                  <a:schemeClr val="hlink"/>
                </a:solidFill>
                <a:effectLst/>
                <a:latin typeface="Tahoma" charset="0"/>
                <a:ea typeface="宋体" charset="0"/>
              </a:rPr>
              <a:t>給我更多的信心﻿ </a:t>
            </a:r>
          </a:p>
          <a:p>
            <a:pPr marL="609600" indent="-609600" algn="ctr">
              <a:buFontTx/>
              <a:buNone/>
            </a:pPr>
            <a:r>
              <a:rPr lang="zh-CN" altLang="en-US" sz="4000" b="1">
                <a:solidFill>
                  <a:schemeClr val="hlink"/>
                </a:solidFill>
                <a:effectLst/>
                <a:latin typeface="Tahoma" charset="0"/>
                <a:ea typeface="宋体" charset="0"/>
              </a:rPr>
              <a:t>讓我勇敢踏出跟隨你的腳步 </a:t>
            </a:r>
          </a:p>
          <a:p>
            <a:pPr marL="609600" indent="-609600" algn="ctr">
              <a:buFontTx/>
              <a:buNone/>
            </a:pPr>
            <a:r>
              <a:rPr lang="zh-CN" altLang="en-US" sz="4000" b="1">
                <a:solidFill>
                  <a:schemeClr val="hlink"/>
                </a:solidFill>
                <a:effectLst/>
                <a:latin typeface="Tahoma" charset="0"/>
                <a:ea typeface="宋体" charset="0"/>
              </a:rPr>
              <a:t>跟你行在水面上 跟你走在曠野地 </a:t>
            </a:r>
          </a:p>
          <a:p>
            <a:pPr marL="609600" indent="-609600" algn="ctr">
              <a:buFontTx/>
              <a:buNone/>
            </a:pPr>
            <a:r>
              <a:rPr lang="zh-CN" altLang="en-US" sz="4000" b="1">
                <a:solidFill>
                  <a:schemeClr val="hlink"/>
                </a:solidFill>
                <a:effectLst/>
                <a:latin typeface="Tahoma" charset="0"/>
                <a:ea typeface="宋体" charset="0"/>
              </a:rPr>
              <a:t>曲曲折折我也不在乎</a:t>
            </a:r>
            <a:endParaRPr lang="en-US" altLang="zh-TW" sz="4000">
              <a:effectLst/>
              <a:latin typeface="Tahoma" charset="0"/>
              <a:ea typeface="宋体" charset="0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7451725" y="188913"/>
            <a:ext cx="9937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>
                <a:solidFill>
                  <a:srgbClr val="FFFFFF"/>
                </a:solidFill>
                <a:latin typeface="Calibri"/>
                <a:ea typeface="宋体"/>
              </a:rPr>
              <a:t>【</a:t>
            </a:r>
            <a:r>
              <a:rPr lang="zh-CN" altLang="en-US" sz="1200">
                <a:solidFill>
                  <a:srgbClr val="FFFFFF"/>
                </a:solidFill>
                <a:latin typeface="Calibri"/>
                <a:ea typeface="宋体"/>
              </a:rPr>
              <a:t>盛曉梅</a:t>
            </a:r>
            <a:r>
              <a:rPr lang="en-US" altLang="zh-CN" sz="1200">
                <a:solidFill>
                  <a:srgbClr val="FFFFFF"/>
                </a:solidFill>
                <a:latin typeface="Calibri"/>
                <a:ea typeface="宋体"/>
              </a:rPr>
              <a:t>】 </a:t>
            </a:r>
            <a:endParaRPr lang="en-US" altLang="zh-TW" sz="1200">
              <a:solidFill>
                <a:srgbClr val="FFFFFF"/>
              </a:solidFill>
              <a:latin typeface="Calibri"/>
              <a:ea typeface="新細明體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95276" y="6503600"/>
            <a:ext cx="29273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TW" sz="1200" dirty="0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[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© </a:t>
            </a:r>
            <a:r>
              <a:rPr lang="zh-TW" altLang="en-US" sz="1200" dirty="0" smtClean="0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泥土音樂</a:t>
            </a:r>
            <a:r>
              <a:rPr lang="en-US" altLang="zh-TW" sz="1200" dirty="0" smtClean="0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]</a:t>
            </a:r>
            <a:endParaRPr lang="en-US" altLang="zh-TW" sz="1200" dirty="0">
              <a:solidFill>
                <a:srgbClr val="000000"/>
              </a:solidFill>
              <a:latin typeface="Times New Roman" charset="0"/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4925" y="0"/>
            <a:ext cx="9144000" cy="65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62000" indent="-762000" algn="ctr">
              <a:tabLst>
                <a:tab pos="2419350" algn="l"/>
              </a:tabLst>
            </a:pPr>
            <a:r>
              <a:rPr lang="zh-CN" altLang="en-US" sz="2000" u="sng">
                <a:effectLst/>
                <a:latin typeface="Tahoma" charset="0"/>
                <a:ea typeface="華康古印體" charset="0"/>
                <a:cs typeface="華康古印體" charset="0"/>
              </a:rPr>
              <a:t>腳步</a:t>
            </a:r>
            <a:endParaRPr lang="en-US" altLang="zh-TW" sz="2000" u="sng">
              <a:effectLst/>
              <a:latin typeface="Tahoma" charset="0"/>
              <a:ea typeface="華康古印體" charset="0"/>
              <a:cs typeface="華康古印體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27088" y="476250"/>
            <a:ext cx="7704137" cy="6165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>
              <a:buFontTx/>
              <a:buNone/>
            </a:pPr>
            <a:r>
              <a:rPr lang="zh-CN" altLang="en-US" sz="4400" b="1">
                <a:solidFill>
                  <a:schemeClr val="hlink"/>
                </a:solidFill>
                <a:effectLst/>
                <a:latin typeface="Tahoma" charset="0"/>
                <a:ea typeface="宋体" charset="0"/>
              </a:rPr>
              <a:t>我只要更多信靠你 </a:t>
            </a:r>
          </a:p>
          <a:p>
            <a:pPr marL="609600" indent="-609600" algn="ctr">
              <a:buFontTx/>
              <a:buNone/>
            </a:pPr>
            <a:r>
              <a:rPr lang="zh-CN" altLang="en-US" sz="4400" b="1">
                <a:solidFill>
                  <a:schemeClr val="hlink"/>
                </a:solidFill>
                <a:effectLst/>
                <a:latin typeface="Tahoma" charset="0"/>
                <a:ea typeface="宋体" charset="0"/>
              </a:rPr>
              <a:t>只要更多順服你﻿ </a:t>
            </a:r>
          </a:p>
          <a:p>
            <a:pPr marL="609600" indent="-609600" algn="ctr">
              <a:buFontTx/>
              <a:buNone/>
            </a:pPr>
            <a:r>
              <a:rPr lang="zh-CN" altLang="en-US" sz="4400" b="1">
                <a:solidFill>
                  <a:schemeClr val="hlink"/>
                </a:solidFill>
                <a:effectLst/>
                <a:latin typeface="Tahoma" charset="0"/>
                <a:ea typeface="宋体" charset="0"/>
              </a:rPr>
              <a:t>凡是出於你的</a:t>
            </a:r>
            <a:endParaRPr lang="en-US" altLang="zh-CN" sz="4400" b="1">
              <a:solidFill>
                <a:schemeClr val="hlink"/>
              </a:solidFill>
              <a:effectLst/>
              <a:latin typeface="Tahoma" charset="0"/>
              <a:ea typeface="宋体" charset="0"/>
            </a:endParaRPr>
          </a:p>
          <a:p>
            <a:pPr marL="609600" indent="-609600" algn="ctr">
              <a:buFontTx/>
              <a:buNone/>
            </a:pPr>
            <a:r>
              <a:rPr lang="zh-CN" altLang="en-US" sz="4400" b="1">
                <a:solidFill>
                  <a:schemeClr val="hlink"/>
                </a:solidFill>
                <a:effectLst/>
                <a:latin typeface="Tahoma" charset="0"/>
                <a:ea typeface="宋体" charset="0"/>
              </a:rPr>
              <a:t>我就默然不語 </a:t>
            </a:r>
          </a:p>
          <a:p>
            <a:pPr marL="609600" indent="-609600" algn="ctr">
              <a:buFontTx/>
              <a:buNone/>
            </a:pPr>
            <a:r>
              <a:rPr lang="zh-CN" altLang="en-US" sz="4400" b="1">
                <a:solidFill>
                  <a:schemeClr val="hlink"/>
                </a:solidFill>
                <a:effectLst/>
                <a:latin typeface="Tahoma" charset="0"/>
                <a:ea typeface="宋体" charset="0"/>
              </a:rPr>
              <a:t>就算經過黑暗谷</a:t>
            </a:r>
            <a:endParaRPr lang="en-US" altLang="zh-CN" sz="4400" b="1">
              <a:solidFill>
                <a:schemeClr val="hlink"/>
              </a:solidFill>
              <a:effectLst/>
              <a:latin typeface="Tahoma" charset="0"/>
              <a:ea typeface="宋体" charset="0"/>
            </a:endParaRPr>
          </a:p>
          <a:p>
            <a:pPr marL="609600" indent="-609600" algn="ctr">
              <a:buFontTx/>
              <a:buNone/>
            </a:pPr>
            <a:r>
              <a:rPr lang="zh-CN" altLang="en-US" sz="4400" b="1">
                <a:solidFill>
                  <a:schemeClr val="hlink"/>
                </a:solidFill>
                <a:effectLst/>
                <a:latin typeface="Tahoma" charset="0"/>
                <a:ea typeface="宋体" charset="0"/>
              </a:rPr>
              <a:t>就算遇到暴風雨 </a:t>
            </a:r>
          </a:p>
          <a:p>
            <a:pPr marL="609600" indent="-609600" algn="ctr">
              <a:buFontTx/>
              <a:buNone/>
            </a:pPr>
            <a:r>
              <a:rPr lang="zh-CN" altLang="en-US" sz="4400" b="1">
                <a:solidFill>
                  <a:schemeClr val="hlink"/>
                </a:solidFill>
                <a:effectLst/>
                <a:latin typeface="Tahoma" charset="0"/>
                <a:ea typeface="宋体" charset="0"/>
              </a:rPr>
              <a:t>在你手中都將變成祝福</a:t>
            </a:r>
            <a:r>
              <a:rPr lang="zh-CN" altLang="en-US" sz="4400">
                <a:effectLst/>
                <a:latin typeface="Tahoma" charset="0"/>
                <a:ea typeface="宋体" charset="0"/>
              </a:rPr>
              <a:t> </a:t>
            </a:r>
            <a:endParaRPr lang="en-US" altLang="zh-TW" sz="4400">
              <a:effectLst/>
              <a:latin typeface="Tahoma" charset="0"/>
              <a:ea typeface="宋体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7451725" y="188913"/>
            <a:ext cx="9937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>
                <a:solidFill>
                  <a:srgbClr val="FFFFFF"/>
                </a:solidFill>
                <a:latin typeface="Calibri"/>
                <a:ea typeface="宋体"/>
              </a:rPr>
              <a:t>【</a:t>
            </a:r>
            <a:r>
              <a:rPr lang="zh-CN" altLang="en-US" sz="1200">
                <a:solidFill>
                  <a:srgbClr val="FFFFFF"/>
                </a:solidFill>
                <a:latin typeface="Calibri"/>
                <a:ea typeface="宋体"/>
              </a:rPr>
              <a:t>盛曉梅</a:t>
            </a:r>
            <a:r>
              <a:rPr lang="en-US" altLang="zh-CN" sz="1200">
                <a:solidFill>
                  <a:srgbClr val="FFFFFF"/>
                </a:solidFill>
                <a:latin typeface="Calibri"/>
                <a:ea typeface="宋体"/>
              </a:rPr>
              <a:t>】 </a:t>
            </a:r>
            <a:endParaRPr lang="en-US" altLang="zh-TW" sz="1200">
              <a:solidFill>
                <a:srgbClr val="FFFFFF"/>
              </a:solidFill>
              <a:latin typeface="Calibri"/>
              <a:ea typeface="新細明體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5276" y="6503600"/>
            <a:ext cx="29273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TW" sz="1200" dirty="0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[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© </a:t>
            </a:r>
            <a:r>
              <a:rPr lang="zh-TW" altLang="en-US" sz="1200" dirty="0" smtClean="0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泥土音樂</a:t>
            </a:r>
            <a:r>
              <a:rPr lang="en-US" altLang="zh-TW" sz="1200" dirty="0" smtClean="0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]</a:t>
            </a:r>
            <a:endParaRPr lang="en-US" altLang="zh-TW" sz="1200" dirty="0">
              <a:solidFill>
                <a:srgbClr val="000000"/>
              </a:solidFill>
              <a:latin typeface="Times New Roman" charset="0"/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orolc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6367463"/>
            <a:ext cx="192087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orolc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6367463"/>
            <a:ext cx="192087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orolc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6367463"/>
            <a:ext cx="192087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orolc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6367463"/>
            <a:ext cx="192087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12875"/>
            <a:ext cx="7772400" cy="3095625"/>
          </a:xfrm>
        </p:spPr>
        <p:txBody>
          <a:bodyPr/>
          <a:lstStyle/>
          <a:p>
            <a:pPr eaLnBrk="1" hangingPunct="1"/>
            <a:r>
              <a:rPr lang="zh-TW" sz="5400">
                <a:solidFill>
                  <a:srgbClr val="FFFF00"/>
                </a:solidFill>
                <a:latin typeface="Arial" charset="0"/>
                <a:ea typeface="MS Gothic" charset="0"/>
                <a:cs typeface="MS Gothic" charset="0"/>
              </a:rPr>
              <a:t>歡迎報告</a:t>
            </a:r>
            <a:r>
              <a:rPr lang="zh-TW" altLang="en-US" sz="5400">
                <a:solidFill>
                  <a:srgbClr val="FFFF00"/>
                </a:solidFill>
                <a:latin typeface="Arial" charset="0"/>
                <a:ea typeface="MS Gothic" charset="0"/>
                <a:cs typeface="MS Gothic" charset="0"/>
              </a:rPr>
              <a:t> </a:t>
            </a:r>
            <a:br>
              <a:rPr lang="zh-TW" altLang="en-US" sz="5400">
                <a:solidFill>
                  <a:srgbClr val="FFFF00"/>
                </a:solidFill>
                <a:latin typeface="Arial" charset="0"/>
                <a:ea typeface="MS Gothic" charset="0"/>
                <a:cs typeface="MS Gothic" charset="0"/>
              </a:rPr>
            </a:br>
            <a:r>
              <a:rPr lang="en-US" altLang="zh-TW" sz="5400">
                <a:solidFill>
                  <a:srgbClr val="FFFF00"/>
                </a:solidFill>
                <a:latin typeface="Arial" charset="0"/>
                <a:ea typeface="MS Gothic" charset="0"/>
                <a:cs typeface="MS Gothic" charset="0"/>
              </a:rPr>
              <a:t>Warm Welcome &amp;</a:t>
            </a:r>
            <a:br>
              <a:rPr lang="en-US" altLang="zh-TW" sz="5400">
                <a:solidFill>
                  <a:srgbClr val="FFFF00"/>
                </a:solidFill>
                <a:latin typeface="Arial" charset="0"/>
                <a:ea typeface="MS Gothic" charset="0"/>
                <a:cs typeface="MS Gothic" charset="0"/>
              </a:rPr>
            </a:br>
            <a:r>
              <a:rPr lang="en-US" altLang="zh-TW" sz="5400">
                <a:solidFill>
                  <a:srgbClr val="FFFF00"/>
                </a:solidFill>
                <a:latin typeface="Arial" charset="0"/>
                <a:ea typeface="MS Gothic" charset="0"/>
                <a:cs typeface="MS Gothic" charset="0"/>
              </a:rPr>
              <a:t>Announcement</a:t>
            </a:r>
          </a:p>
        </p:txBody>
      </p:sp>
      <p:pic>
        <p:nvPicPr>
          <p:cNvPr id="3" name="Picture 2" descr="orolc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672" y="6323584"/>
            <a:ext cx="1921328" cy="491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152400" y="173569"/>
            <a:ext cx="8737600" cy="1752600"/>
          </a:xfrm>
        </p:spPr>
        <p:txBody>
          <a:bodyPr/>
          <a:lstStyle/>
          <a:p>
            <a:pPr algn="l"/>
            <a:r>
              <a:rPr lang="en-US" altLang="zh-CHT" dirty="0">
                <a:solidFill>
                  <a:srgbClr val="FF0000"/>
                </a:solidFill>
              </a:rPr>
              <a:t>1</a:t>
            </a:r>
            <a:r>
              <a:rPr lang="zh-CHT" altLang="en-US" dirty="0">
                <a:solidFill>
                  <a:srgbClr val="FF0000"/>
                </a:solidFill>
              </a:rPr>
              <a:t>、</a:t>
            </a:r>
            <a:r>
              <a:rPr lang="en-US" altLang="zh-CHT" dirty="0" err="1">
                <a:solidFill>
                  <a:srgbClr val="FF0000"/>
                </a:solidFill>
              </a:rPr>
              <a:t>Barrhaven</a:t>
            </a:r>
            <a:r>
              <a:rPr lang="en-US" altLang="zh-CHT" dirty="0">
                <a:solidFill>
                  <a:srgbClr val="FF0000"/>
                </a:solidFill>
              </a:rPr>
              <a:t> </a:t>
            </a:r>
            <a:r>
              <a:rPr lang="zh-CHT" altLang="en-US" dirty="0">
                <a:solidFill>
                  <a:srgbClr val="FF0000"/>
                </a:solidFill>
              </a:rPr>
              <a:t>聖誕花車遊行</a:t>
            </a:r>
            <a:r>
              <a:rPr lang="en-US" altLang="zh-CHT" dirty="0">
                <a:solidFill>
                  <a:srgbClr val="FF0000"/>
                </a:solidFill>
              </a:rPr>
              <a:t>12</a:t>
            </a:r>
            <a:r>
              <a:rPr lang="zh-CHT" altLang="en-US" dirty="0">
                <a:solidFill>
                  <a:srgbClr val="FF0000"/>
                </a:solidFill>
              </a:rPr>
              <a:t>月</a:t>
            </a:r>
            <a:r>
              <a:rPr lang="en-US" altLang="zh-CHT" dirty="0">
                <a:solidFill>
                  <a:srgbClr val="FF0000"/>
                </a:solidFill>
              </a:rPr>
              <a:t>1</a:t>
            </a:r>
            <a:r>
              <a:rPr lang="zh-CHT" altLang="en-US" dirty="0">
                <a:solidFill>
                  <a:srgbClr val="FF0000"/>
                </a:solidFill>
              </a:rPr>
              <a:t>日下午</a:t>
            </a:r>
            <a:r>
              <a:rPr lang="en-US" altLang="zh-CHT" dirty="0">
                <a:solidFill>
                  <a:srgbClr val="FF0000"/>
                </a:solidFill>
              </a:rPr>
              <a:t>5</a:t>
            </a:r>
            <a:r>
              <a:rPr lang="zh-CHT" altLang="en-US" dirty="0">
                <a:solidFill>
                  <a:srgbClr val="FF0000"/>
                </a:solidFill>
              </a:rPr>
              <a:t>時進行，教會將有花車參加。有意參加的家庭請與曾慶湧弟兄聯絡。</a:t>
            </a:r>
          </a:p>
          <a:p>
            <a:pPr algn="l"/>
            <a:endParaRPr lang="zh-CHT" altLang="en-US" dirty="0">
              <a:solidFill>
                <a:srgbClr val="FF0000"/>
              </a:solidFill>
            </a:endParaRPr>
          </a:p>
          <a:p>
            <a:pPr algn="l"/>
            <a:r>
              <a:rPr lang="en-US" altLang="zh-CHT" dirty="0">
                <a:solidFill>
                  <a:srgbClr val="FF0000"/>
                </a:solidFill>
              </a:rPr>
              <a:t>2</a:t>
            </a:r>
            <a:r>
              <a:rPr lang="zh-CHT" altLang="en-US" dirty="0">
                <a:solidFill>
                  <a:srgbClr val="FF0000"/>
                </a:solidFill>
              </a:rPr>
              <a:t>、小組長和同工月會</a:t>
            </a:r>
            <a:r>
              <a:rPr lang="en-US" altLang="zh-CHT" dirty="0">
                <a:solidFill>
                  <a:srgbClr val="FF0000"/>
                </a:solidFill>
              </a:rPr>
              <a:t>12</a:t>
            </a:r>
            <a:r>
              <a:rPr lang="zh-CHT" altLang="en-US" dirty="0">
                <a:solidFill>
                  <a:srgbClr val="FF0000"/>
                </a:solidFill>
              </a:rPr>
              <a:t>月</a:t>
            </a:r>
            <a:r>
              <a:rPr lang="en-US" altLang="zh-CHT" dirty="0">
                <a:solidFill>
                  <a:srgbClr val="FF0000"/>
                </a:solidFill>
              </a:rPr>
              <a:t>8</a:t>
            </a:r>
            <a:r>
              <a:rPr lang="zh-CHT" altLang="en-US" dirty="0">
                <a:solidFill>
                  <a:srgbClr val="FF0000"/>
                </a:solidFill>
              </a:rPr>
              <a:t>日週日下午</a:t>
            </a:r>
            <a:r>
              <a:rPr lang="en-US" altLang="zh-CHT" dirty="0">
                <a:solidFill>
                  <a:srgbClr val="FF0000"/>
                </a:solidFill>
              </a:rPr>
              <a:t>3-5</a:t>
            </a:r>
            <a:r>
              <a:rPr lang="zh-CHT" altLang="en-US" dirty="0">
                <a:solidFill>
                  <a:srgbClr val="FF0000"/>
                </a:solidFill>
              </a:rPr>
              <a:t>時在</a:t>
            </a:r>
            <a:r>
              <a:rPr lang="en-US" altLang="zh-CHT" dirty="0">
                <a:solidFill>
                  <a:srgbClr val="FF0000"/>
                </a:solidFill>
              </a:rPr>
              <a:t>19 </a:t>
            </a:r>
            <a:r>
              <a:rPr lang="en-US" altLang="zh-CHT" dirty="0" err="1">
                <a:solidFill>
                  <a:srgbClr val="FF0000"/>
                </a:solidFill>
              </a:rPr>
              <a:t>Mattamy</a:t>
            </a:r>
            <a:r>
              <a:rPr lang="en-US" altLang="zh-CHT" dirty="0">
                <a:solidFill>
                  <a:srgbClr val="FF0000"/>
                </a:solidFill>
              </a:rPr>
              <a:t> Place </a:t>
            </a:r>
            <a:r>
              <a:rPr lang="zh-CHT" altLang="en-US" dirty="0">
                <a:solidFill>
                  <a:srgbClr val="FF0000"/>
                </a:solidFill>
              </a:rPr>
              <a:t>舉行，請教會同工和小組長預留時間參加。</a:t>
            </a:r>
          </a:p>
          <a:p>
            <a:pPr algn="l"/>
            <a:endParaRPr lang="zh-CHT" altLang="en-US" dirty="0">
              <a:solidFill>
                <a:srgbClr val="FF0000"/>
              </a:solidFill>
            </a:endParaRPr>
          </a:p>
          <a:p>
            <a:pPr algn="l"/>
            <a:r>
              <a:rPr lang="en-US" altLang="zh-CHT" dirty="0">
                <a:solidFill>
                  <a:srgbClr val="FF0000"/>
                </a:solidFill>
              </a:rPr>
              <a:t>3</a:t>
            </a:r>
            <a:r>
              <a:rPr lang="zh-CHT" altLang="en-US" dirty="0">
                <a:solidFill>
                  <a:srgbClr val="FF0000"/>
                </a:solidFill>
              </a:rPr>
              <a:t>、提名委員會提名黨平弟兄為</a:t>
            </a:r>
            <a:r>
              <a:rPr lang="en-US" altLang="zh-CHT" dirty="0">
                <a:solidFill>
                  <a:srgbClr val="FF0000"/>
                </a:solidFill>
              </a:rPr>
              <a:t>2014-2015</a:t>
            </a:r>
            <a:r>
              <a:rPr lang="zh-CHT" altLang="en-US" dirty="0">
                <a:solidFill>
                  <a:srgbClr val="FF0000"/>
                </a:solidFill>
              </a:rPr>
              <a:t>年度教會理事候選人，請弟兄姊妹為理事候選人禱告</a:t>
            </a:r>
            <a:r>
              <a:rPr lang="zh-CHT" altLang="en-US" dirty="0" smtClean="0">
                <a:solidFill>
                  <a:srgbClr val="FF0000"/>
                </a:solidFill>
              </a:rPr>
              <a:t>。</a:t>
            </a:r>
            <a:endParaRPr lang="en-CA" altLang="zh-CHT" dirty="0" smtClean="0">
              <a:solidFill>
                <a:srgbClr val="FF0000"/>
              </a:solidFill>
            </a:endParaRPr>
          </a:p>
        </p:txBody>
      </p:sp>
      <p:pic>
        <p:nvPicPr>
          <p:cNvPr id="3" name="Picture 4" descr="orolc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1537" y="6323013"/>
            <a:ext cx="19224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2401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66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zh-TW" sz="2000" dirty="0" smtClean="0">
                <a:effectLst/>
                <a:latin typeface="黑体"/>
                <a:ea typeface="黑体"/>
                <a:cs typeface="黑体"/>
              </a:rPr>
              <a:t>【</a:t>
            </a:r>
            <a:r>
              <a:rPr lang="zh-TW" altLang="en-US" sz="2000" dirty="0" smtClean="0">
                <a:latin typeface="黑体"/>
                <a:ea typeface="黑体"/>
                <a:cs typeface="黑体"/>
              </a:rPr>
              <a:t>來高聲唱</a:t>
            </a:r>
            <a:r>
              <a:rPr lang="en-US" altLang="zh-TW" sz="2000" dirty="0" smtClean="0">
                <a:effectLst/>
                <a:latin typeface="黑体"/>
                <a:ea typeface="黑体"/>
                <a:cs typeface="黑体"/>
              </a:rPr>
              <a:t>】</a:t>
            </a:r>
            <a:r>
              <a:rPr lang="en-US" altLang="zh-CN" sz="2000" dirty="0" smtClean="0">
                <a:effectLst/>
                <a:latin typeface="黑体"/>
                <a:ea typeface="黑体"/>
                <a:cs typeface="黑体"/>
              </a:rPr>
              <a:t> </a:t>
            </a:r>
            <a:endParaRPr lang="en-US" altLang="zh-TW" sz="2000" dirty="0">
              <a:effectLst/>
              <a:latin typeface="黑体"/>
              <a:ea typeface="黑体"/>
              <a:cs typeface="黑体"/>
            </a:endParaRP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09614"/>
            <a:ext cx="9144000" cy="561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FontTx/>
              <a:buNone/>
            </a:pPr>
            <a:r>
              <a:rPr lang="zh-TW" altLang="en-US" sz="4000" dirty="0" smtClean="0">
                <a:solidFill>
                  <a:schemeClr val="tx1"/>
                </a:solidFill>
                <a:effectLst/>
                <a:latin typeface="黑体"/>
                <a:ea typeface="黑体"/>
                <a:cs typeface="黑体"/>
              </a:rPr>
              <a:t>來高聲唱</a:t>
            </a:r>
            <a:r>
              <a:rPr lang="en-US" altLang="zh-TW" sz="4000" dirty="0" smtClean="0">
                <a:solidFill>
                  <a:schemeClr val="tx1"/>
                </a:solidFill>
                <a:effectLst/>
                <a:latin typeface="黑体"/>
                <a:ea typeface="黑体"/>
                <a:cs typeface="黑体"/>
              </a:rPr>
              <a:t> </a:t>
            </a:r>
            <a:r>
              <a:rPr lang="zh-TW" altLang="en-US" sz="4000" dirty="0" smtClean="0">
                <a:solidFill>
                  <a:schemeClr val="tx1"/>
                </a:solidFill>
                <a:effectLst/>
                <a:latin typeface="黑体"/>
                <a:ea typeface="黑体"/>
                <a:cs typeface="黑体"/>
              </a:rPr>
              <a:t>來高聲唱</a:t>
            </a:r>
            <a:endParaRPr lang="en-CA" altLang="zh-TW" sz="4000" dirty="0" smtClean="0">
              <a:solidFill>
                <a:schemeClr val="tx1"/>
              </a:solidFill>
              <a:effectLst/>
              <a:latin typeface="黑体"/>
              <a:ea typeface="黑体"/>
              <a:cs typeface="黑体"/>
            </a:endParaRPr>
          </a:p>
          <a:p>
            <a:pPr marL="0" indent="0" algn="ctr">
              <a:buFontTx/>
              <a:buNone/>
            </a:pPr>
            <a:r>
              <a:rPr lang="zh-TW" altLang="en-US" sz="4000" dirty="0" smtClean="0">
                <a:solidFill>
                  <a:schemeClr val="tx1"/>
                </a:solidFill>
                <a:latin typeface="黑体"/>
                <a:ea typeface="黑体"/>
                <a:cs typeface="黑体"/>
              </a:rPr>
              <a:t>讓我們來讚美尊崇大君王</a:t>
            </a:r>
            <a:endParaRPr lang="en-CA" altLang="zh-TW" sz="4000" dirty="0" smtClean="0">
              <a:solidFill>
                <a:schemeClr val="tx1"/>
              </a:solidFill>
              <a:latin typeface="黑体"/>
              <a:ea typeface="黑体"/>
              <a:cs typeface="黑体"/>
            </a:endParaRPr>
          </a:p>
          <a:p>
            <a:r>
              <a:rPr lang="zh-TW" altLang="en-US" sz="4000" dirty="0">
                <a:solidFill>
                  <a:schemeClr val="tx1"/>
                </a:solidFill>
                <a:latin typeface="黑体"/>
                <a:ea typeface="黑体"/>
                <a:cs typeface="黑体"/>
              </a:rPr>
              <a:t>來高聲唱</a:t>
            </a:r>
            <a:r>
              <a:rPr lang="en-US" altLang="zh-TW" sz="4000" dirty="0">
                <a:solidFill>
                  <a:schemeClr val="tx1"/>
                </a:solidFill>
                <a:latin typeface="黑体"/>
                <a:ea typeface="黑体"/>
                <a:cs typeface="黑体"/>
              </a:rPr>
              <a:t> </a:t>
            </a:r>
            <a:r>
              <a:rPr lang="zh-TW" altLang="en-US" sz="4000" dirty="0">
                <a:solidFill>
                  <a:schemeClr val="tx1"/>
                </a:solidFill>
                <a:latin typeface="黑体"/>
                <a:ea typeface="黑体"/>
                <a:cs typeface="黑体"/>
              </a:rPr>
              <a:t>來高聲唱</a:t>
            </a:r>
            <a:endParaRPr lang="en-CA" altLang="zh-TW" sz="4000" dirty="0">
              <a:solidFill>
                <a:schemeClr val="tx1"/>
              </a:solidFill>
              <a:latin typeface="黑体"/>
              <a:ea typeface="黑体"/>
              <a:cs typeface="黑体"/>
            </a:endParaRPr>
          </a:p>
          <a:p>
            <a:r>
              <a:rPr lang="zh-TW" altLang="en-US" sz="4000" dirty="0">
                <a:solidFill>
                  <a:schemeClr val="tx1"/>
                </a:solidFill>
                <a:latin typeface="黑体"/>
                <a:ea typeface="黑体"/>
                <a:cs typeface="黑体"/>
              </a:rPr>
              <a:t>讓我們來讚美尊崇大君王</a:t>
            </a:r>
            <a:endParaRPr lang="en-US" sz="4000" dirty="0">
              <a:solidFill>
                <a:schemeClr val="tx1"/>
              </a:solidFill>
              <a:latin typeface="黑体"/>
              <a:ea typeface="黑体"/>
              <a:cs typeface="黑体"/>
            </a:endParaRPr>
          </a:p>
          <a:p>
            <a:pPr marL="0" indent="0" algn="ctr">
              <a:buFontTx/>
              <a:buNone/>
            </a:pPr>
            <a:endParaRPr lang="en-US" sz="4000" dirty="0">
              <a:solidFill>
                <a:schemeClr val="tx1"/>
              </a:solidFill>
              <a:effectLst/>
              <a:latin typeface="黑体"/>
              <a:ea typeface="黑体"/>
              <a:cs typeface="黑体"/>
            </a:endParaRPr>
          </a:p>
        </p:txBody>
      </p:sp>
      <p:sp>
        <p:nvSpPr>
          <p:cNvPr id="520196" name="Text Box 4"/>
          <p:cNvSpPr txBox="1">
            <a:spLocks noChangeArrowheads="1"/>
          </p:cNvSpPr>
          <p:nvPr/>
        </p:nvSpPr>
        <p:spPr bwMode="auto">
          <a:xfrm>
            <a:off x="295276" y="6326189"/>
            <a:ext cx="29273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TW" sz="1200" dirty="0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[ </a:t>
            </a:r>
            <a:r>
              <a:rPr lang="zh-TW" altLang="zh-TW" sz="1200" dirty="0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1</a:t>
            </a:r>
            <a:r>
              <a:rPr lang="en-US" altLang="zh-TW" sz="1200" dirty="0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992 </a:t>
            </a:r>
            <a:r>
              <a:rPr lang="en-US" altLang="zh-CN" sz="1200" dirty="0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© </a:t>
            </a:r>
            <a:r>
              <a:rPr lang="zh-TW" altLang="en-US" sz="1200" dirty="0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以琳書房</a:t>
            </a:r>
            <a:r>
              <a:rPr lang="en-US" altLang="zh-CN" sz="1200" dirty="0">
                <a:solidFill>
                  <a:srgbClr val="000000"/>
                </a:solidFill>
                <a:latin typeface="Tahoma" charset="0"/>
                <a:ea typeface="宋体" charset="0"/>
                <a:cs typeface="宋体" charset="0"/>
              </a:rPr>
              <a:t>, </a:t>
            </a:r>
            <a:r>
              <a:rPr lang="en-US" altLang="zh-TW" sz="1200" dirty="0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]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01180" y="6372355"/>
            <a:ext cx="12177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TW" sz="1200" dirty="0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1/</a:t>
            </a:r>
            <a:r>
              <a:rPr lang="zh-TW" altLang="zh-TW" sz="1200" dirty="0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2</a:t>
            </a:r>
            <a:endParaRPr lang="en-US" altLang="zh-TW" sz="1200" dirty="0">
              <a:solidFill>
                <a:srgbClr val="000000"/>
              </a:solidFill>
              <a:latin typeface="Times New Roman" charset="0"/>
              <a:ea typeface="新細明體" charset="0"/>
              <a:cs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4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152400" y="173569"/>
            <a:ext cx="8737600" cy="1752600"/>
          </a:xfrm>
        </p:spPr>
        <p:txBody>
          <a:bodyPr/>
          <a:lstStyle/>
          <a:p>
            <a:pPr algn="l"/>
            <a:r>
              <a:rPr lang="zh-TW" altLang="zh-CHT" dirty="0">
                <a:solidFill>
                  <a:srgbClr val="FF0000"/>
                </a:solidFill>
              </a:rPr>
              <a:t>4</a:t>
            </a:r>
            <a:r>
              <a:rPr lang="zh-CHT" altLang="en-US" dirty="0" smtClean="0">
                <a:solidFill>
                  <a:srgbClr val="FF0000"/>
                </a:solidFill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</a:rPr>
              <a:t>教會聖誕之夜慶祝活動將在</a:t>
            </a:r>
            <a:r>
              <a:rPr lang="en-US" altLang="zh-CHT" dirty="0" smtClean="0">
                <a:solidFill>
                  <a:srgbClr val="FF0000"/>
                </a:solidFill>
              </a:rPr>
              <a:t>1</a:t>
            </a:r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r>
              <a:rPr lang="zh-CHT" altLang="en-US" dirty="0" smtClean="0">
                <a:solidFill>
                  <a:srgbClr val="FF0000"/>
                </a:solidFill>
              </a:rPr>
              <a:t>月</a:t>
            </a:r>
            <a:r>
              <a:rPr lang="zh-TW" altLang="zh-CHT" dirty="0" smtClean="0">
                <a:solidFill>
                  <a:srgbClr val="FF0000"/>
                </a:solidFill>
              </a:rPr>
              <a:t>2</a:t>
            </a:r>
            <a:r>
              <a:rPr lang="en-US" altLang="zh-TW" dirty="0" smtClean="0">
                <a:solidFill>
                  <a:srgbClr val="FF0000"/>
                </a:solidFill>
              </a:rPr>
              <a:t>4</a:t>
            </a:r>
            <a:r>
              <a:rPr lang="zh-CHT" altLang="en-US" dirty="0" smtClean="0">
                <a:solidFill>
                  <a:srgbClr val="FF0000"/>
                </a:solidFill>
              </a:rPr>
              <a:t>日</a:t>
            </a:r>
            <a:r>
              <a:rPr lang="zh-TW" altLang="en-US" dirty="0" smtClean="0">
                <a:solidFill>
                  <a:srgbClr val="FF0000"/>
                </a:solidFill>
              </a:rPr>
              <a:t>晚舉行。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</a:rPr>
              <a:t>聚餐（一家一道菜）</a:t>
            </a:r>
            <a:r>
              <a:rPr lang="en-US" altLang="zh-TW" dirty="0" smtClean="0">
                <a:solidFill>
                  <a:srgbClr val="FF0000"/>
                </a:solidFill>
              </a:rPr>
              <a:t>5:30</a:t>
            </a:r>
            <a:r>
              <a:rPr lang="zh-TW" altLang="en-US" dirty="0" smtClean="0">
                <a:solidFill>
                  <a:srgbClr val="FF0000"/>
                </a:solidFill>
              </a:rPr>
              <a:t>分開始。</a:t>
            </a:r>
            <a:r>
              <a:rPr lang="en-US" altLang="zh-TW" dirty="0" smtClean="0">
                <a:solidFill>
                  <a:srgbClr val="FF0000"/>
                </a:solidFill>
              </a:rPr>
              <a:t>7:00</a:t>
            </a:r>
            <a:r>
              <a:rPr lang="en-US" altLang="zh-CHT" dirty="0" smtClean="0">
                <a:solidFill>
                  <a:srgbClr val="FF0000"/>
                </a:solidFill>
              </a:rPr>
              <a:t>-</a:t>
            </a:r>
            <a:r>
              <a:rPr lang="en-US" altLang="zh-CHT" dirty="0">
                <a:solidFill>
                  <a:srgbClr val="FF0000"/>
                </a:solidFill>
              </a:rPr>
              <a:t>9</a:t>
            </a:r>
            <a:r>
              <a:rPr lang="en-US" altLang="zh-CHT" dirty="0" smtClean="0">
                <a:solidFill>
                  <a:srgbClr val="FF0000"/>
                </a:solidFill>
              </a:rPr>
              <a:t>:</a:t>
            </a:r>
            <a:r>
              <a:rPr lang="en-US" altLang="zh-TW" dirty="0" smtClean="0">
                <a:solidFill>
                  <a:srgbClr val="FF0000"/>
                </a:solidFill>
              </a:rPr>
              <a:t>0</a:t>
            </a:r>
            <a:r>
              <a:rPr lang="en-US" altLang="zh-CHT" dirty="0" smtClean="0">
                <a:solidFill>
                  <a:srgbClr val="FF0000"/>
                </a:solidFill>
              </a:rPr>
              <a:t>0</a:t>
            </a:r>
            <a:r>
              <a:rPr lang="zh-TW" altLang="en-US" dirty="0" smtClean="0">
                <a:solidFill>
                  <a:srgbClr val="FF0000"/>
                </a:solidFill>
              </a:rPr>
              <a:t>有各樣活動：包括洗禮、詩歌、信息等。歡迎</a:t>
            </a:r>
            <a:r>
              <a:rPr lang="zh-CHT" altLang="en-US" dirty="0" smtClean="0">
                <a:solidFill>
                  <a:srgbClr val="FF0000"/>
                </a:solidFill>
              </a:rPr>
              <a:t>弟兄姊妹</a:t>
            </a:r>
            <a:r>
              <a:rPr lang="zh-TW" altLang="en-US" dirty="0" smtClean="0">
                <a:solidFill>
                  <a:srgbClr val="FF0000"/>
                </a:solidFill>
              </a:rPr>
              <a:t>邀請親朋好友一起</a:t>
            </a:r>
            <a:r>
              <a:rPr lang="zh-CHT" altLang="en-US" dirty="0" smtClean="0">
                <a:solidFill>
                  <a:srgbClr val="FF0000"/>
                </a:solidFill>
              </a:rPr>
              <a:t>參</a:t>
            </a:r>
            <a:r>
              <a:rPr lang="zh-CHT" altLang="en-US" dirty="0">
                <a:solidFill>
                  <a:srgbClr val="FF0000"/>
                </a:solidFill>
              </a:rPr>
              <a:t>加。備有兒童節目。</a:t>
            </a:r>
            <a:endParaRPr lang="en-CA" altLang="zh-CHT" dirty="0">
              <a:solidFill>
                <a:srgbClr val="FF0000"/>
              </a:solidFill>
            </a:endParaRPr>
          </a:p>
          <a:p>
            <a:pPr algn="l"/>
            <a:endParaRPr lang="en-US" dirty="0">
              <a:solidFill>
                <a:srgbClr val="FF0000"/>
              </a:solidFill>
              <a:latin typeface="BiauKai"/>
              <a:ea typeface="BiauKai"/>
              <a:cs typeface="BiauKai"/>
            </a:endParaRPr>
          </a:p>
        </p:txBody>
      </p:sp>
      <p:pic>
        <p:nvPicPr>
          <p:cNvPr id="3" name="Picture 4" descr="orolc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1537" y="6323013"/>
            <a:ext cx="19224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2219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44450"/>
            <a:ext cx="7772400" cy="649288"/>
          </a:xfrm>
        </p:spPr>
        <p:txBody>
          <a:bodyPr/>
          <a:lstStyle/>
          <a:p>
            <a:r>
              <a:rPr lang="zh-CN" altLang="en-US" sz="3200" u="sng">
                <a:solidFill>
                  <a:schemeClr val="tx1"/>
                </a:solidFill>
                <a:effectLst/>
                <a:latin typeface="Tahoma" charset="0"/>
                <a:ea typeface="華康古印體" charset="0"/>
                <a:cs typeface="華康古印體" charset="0"/>
              </a:rPr>
              <a:t>以</a:t>
            </a:r>
            <a:r>
              <a:rPr lang="zh-TW" sz="3200" u="sng">
                <a:solidFill>
                  <a:schemeClr val="tx1"/>
                </a:solidFill>
                <a:effectLst/>
                <a:latin typeface="Tahoma" charset="0"/>
                <a:ea typeface="華康古印體" charset="0"/>
                <a:cs typeface="華康古印體" charset="0"/>
              </a:rPr>
              <a:t>奉獻</a:t>
            </a:r>
            <a:r>
              <a:rPr lang="zh-CN" altLang="en-US" sz="3200" u="sng">
                <a:solidFill>
                  <a:schemeClr val="tx1"/>
                </a:solidFill>
                <a:effectLst/>
                <a:latin typeface="Tahoma" charset="0"/>
                <a:ea typeface="華康古印體" charset="0"/>
                <a:cs typeface="華康古印體" charset="0"/>
              </a:rPr>
              <a:t>敬拜神</a:t>
            </a:r>
            <a:r>
              <a:rPr lang="zh-TW" altLang="en-US" sz="3200" u="sng">
                <a:solidFill>
                  <a:schemeClr val="tx1"/>
                </a:solidFill>
                <a:effectLst/>
                <a:latin typeface="Tahoma" charset="0"/>
                <a:ea typeface="華康古印體" charset="0"/>
                <a:cs typeface="華康古印體" charset="0"/>
              </a:rPr>
              <a:t> </a:t>
            </a:r>
            <a:r>
              <a:rPr lang="en-US" altLang="zh-TW" sz="3200" u="sng">
                <a:solidFill>
                  <a:schemeClr val="tx1"/>
                </a:solidFill>
                <a:effectLst/>
                <a:latin typeface="Tahoma" charset="0"/>
                <a:ea typeface="華康古印體" charset="0"/>
                <a:cs typeface="華康古印體" charset="0"/>
              </a:rPr>
              <a:t>Offering to Worship God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96333" y="765174"/>
            <a:ext cx="8699500" cy="5711825"/>
          </a:xfrm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en-US" altLang="zh-TW" sz="2200" b="1" dirty="0" smtClean="0">
                <a:effectLst/>
                <a:latin typeface="Tahoma" charset="0"/>
                <a:ea typeface="宋体" charset="0"/>
              </a:rPr>
              <a:t>“</a:t>
            </a:r>
            <a:r>
              <a:rPr lang="zh-TW" altLang="en-US" sz="2200" b="1" dirty="0" smtClean="0">
                <a:effectLst/>
                <a:latin typeface="Tahoma" charset="0"/>
                <a:ea typeface="宋体" charset="0"/>
              </a:rPr>
              <a:t>少种</a:t>
            </a:r>
            <a:r>
              <a:rPr lang="zh-TW" altLang="en-US" sz="2200" b="1" dirty="0">
                <a:effectLst/>
                <a:latin typeface="Tahoma" charset="0"/>
                <a:ea typeface="宋体" charset="0"/>
              </a:rPr>
              <a:t>的少收，多种的多收，这话是真的</a:t>
            </a:r>
            <a:r>
              <a:rPr lang="zh-TW" altLang="en-US" sz="2200" b="1" dirty="0" smtClean="0">
                <a:effectLst/>
                <a:latin typeface="Tahoma" charset="0"/>
                <a:ea typeface="宋体" charset="0"/>
              </a:rPr>
              <a:t>。各人要随</a:t>
            </a:r>
            <a:r>
              <a:rPr lang="zh-TW" altLang="en-US" sz="2200" b="1" dirty="0">
                <a:effectLst/>
                <a:latin typeface="Tahoma" charset="0"/>
                <a:ea typeface="宋体" charset="0"/>
              </a:rPr>
              <a:t>本心所酌定的，不要作难，不要勉强，因为捐得乐意的人是神所喜爱的</a:t>
            </a:r>
            <a:r>
              <a:rPr lang="zh-TW" altLang="en-US" sz="2200" b="1" dirty="0" smtClean="0">
                <a:effectLst/>
                <a:latin typeface="Tahoma" charset="0"/>
                <a:ea typeface="宋体" charset="0"/>
              </a:rPr>
              <a:t>。神能将各样</a:t>
            </a:r>
            <a:r>
              <a:rPr lang="zh-TW" altLang="en-US" sz="2200" b="1" dirty="0">
                <a:effectLst/>
                <a:latin typeface="Tahoma" charset="0"/>
                <a:ea typeface="宋体" charset="0"/>
              </a:rPr>
              <a:t>的恩惠多多的加给你们，使你们凡事常常充足，能多行各样善事。</a:t>
            </a:r>
            <a:r>
              <a:rPr lang="en-US" altLang="zh-TW" sz="2200" b="1" dirty="0">
                <a:effectLst/>
                <a:latin typeface="Tahoma" charset="0"/>
                <a:ea typeface="宋体" charset="0"/>
              </a:rPr>
              <a:t>【</a:t>
            </a:r>
            <a:r>
              <a:rPr lang="zh-TW" altLang="en-US" sz="2200" b="1" dirty="0">
                <a:effectLst/>
                <a:latin typeface="Tahoma" charset="0"/>
                <a:ea typeface="宋体" charset="0"/>
              </a:rPr>
              <a:t>林後 </a:t>
            </a:r>
            <a:r>
              <a:rPr lang="en-US" altLang="zh-TW" sz="2200" b="1" dirty="0">
                <a:effectLst/>
                <a:latin typeface="Tahoma" charset="0"/>
                <a:ea typeface="宋体" charset="0"/>
              </a:rPr>
              <a:t>9:6~8</a:t>
            </a:r>
            <a:r>
              <a:rPr lang="en-US" altLang="zh-TW" sz="2200" b="1" dirty="0" smtClean="0">
                <a:effectLst/>
                <a:latin typeface="Tahoma" charset="0"/>
                <a:ea typeface="宋体" charset="0"/>
              </a:rPr>
              <a:t>】</a:t>
            </a:r>
          </a:p>
          <a:p>
            <a:pPr>
              <a:lnSpc>
                <a:spcPct val="120000"/>
              </a:lnSpc>
            </a:pPr>
            <a:r>
              <a:rPr lang="zh-TW" altLang="en-US" sz="2800" dirty="0" smtClean="0">
                <a:effectLst/>
                <a:latin typeface="Tahoma" charset="0"/>
                <a:ea typeface="宋体" charset="0"/>
              </a:rPr>
              <a:t>奉獻抬頭請寫 </a:t>
            </a:r>
            <a:r>
              <a:rPr lang="en-US" altLang="zh-TW" sz="2400" dirty="0" err="1">
                <a:effectLst/>
                <a:latin typeface="Tahoma" charset="0"/>
                <a:ea typeface="宋体" charset="0"/>
              </a:rPr>
              <a:t>Pls</a:t>
            </a:r>
            <a:r>
              <a:rPr lang="en-US" altLang="zh-TW" sz="2400" dirty="0">
                <a:effectLst/>
                <a:latin typeface="Tahoma" charset="0"/>
                <a:ea typeface="宋体" charset="0"/>
              </a:rPr>
              <a:t> Make Check Payable to</a:t>
            </a:r>
            <a:r>
              <a:rPr lang="en-US" altLang="zh-TW" sz="2800" dirty="0">
                <a:effectLst/>
                <a:latin typeface="Tahoma" charset="0"/>
                <a:ea typeface="宋体" charset="0"/>
              </a:rPr>
              <a:t> </a:t>
            </a:r>
            <a:r>
              <a:rPr lang="en-US" altLang="zh-CN" sz="3600" dirty="0">
                <a:effectLst/>
                <a:latin typeface="Tahoma" charset="0"/>
                <a:ea typeface="宋体" charset="0"/>
              </a:rPr>
              <a:t>:</a:t>
            </a:r>
            <a:r>
              <a:rPr lang="en-US" altLang="zh-TW" sz="3600" dirty="0">
                <a:effectLst/>
                <a:latin typeface="Tahoma" charset="0"/>
                <a:ea typeface="宋体" charset="0"/>
              </a:rPr>
              <a:t> </a:t>
            </a:r>
            <a:r>
              <a:rPr lang="en-US" altLang="zh-TW" sz="2800" dirty="0">
                <a:effectLst/>
                <a:latin typeface="Tahoma" charset="0"/>
                <a:ea typeface="宋体" charset="0"/>
              </a:rPr>
              <a:t>“OROLCC”</a:t>
            </a:r>
            <a:r>
              <a:rPr lang="en-US" altLang="zh-CN" sz="2800" dirty="0">
                <a:effectLst/>
                <a:latin typeface="Tahoma" charset="0"/>
                <a:ea typeface="宋体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zh-TW" altLang="en-US" sz="2100" dirty="0">
                <a:effectLst/>
                <a:latin typeface="Tahoma" charset="0"/>
                <a:ea typeface="新細明體" charset="0"/>
                <a:cs typeface="新細明體" charset="0"/>
              </a:rPr>
              <a:t>為方便發放免稅收據</a:t>
            </a:r>
            <a:r>
              <a:rPr lang="en-US" altLang="zh-TW" sz="2100" dirty="0">
                <a:effectLst/>
                <a:latin typeface="Tahoma" charset="0"/>
                <a:ea typeface="新細明體" charset="0"/>
                <a:cs typeface="新細明體" charset="0"/>
              </a:rPr>
              <a:t>﹐</a:t>
            </a:r>
            <a:r>
              <a:rPr lang="zh-TW" altLang="en-US" sz="2100" dirty="0">
                <a:effectLst/>
                <a:latin typeface="Tahoma" charset="0"/>
                <a:ea typeface="新細明體" charset="0"/>
                <a:cs typeface="新細明體" charset="0"/>
              </a:rPr>
              <a:t>請在奉獻信封清楚填寫您的英文姓名及地址</a:t>
            </a:r>
          </a:p>
          <a:p>
            <a:pPr>
              <a:lnSpc>
                <a:spcPct val="120000"/>
              </a:lnSpc>
            </a:pPr>
            <a:r>
              <a:rPr lang="zh-TW" altLang="en-US" sz="2800" dirty="0">
                <a:effectLst/>
                <a:latin typeface="Tahoma" charset="0"/>
                <a:ea typeface="新細明體" charset="0"/>
                <a:cs typeface="新細明體" charset="0"/>
              </a:rPr>
              <a:t>請將奉獻放在奉獻</a:t>
            </a:r>
            <a:r>
              <a:rPr lang="zh-CN" altLang="en-US" sz="2800" dirty="0">
                <a:effectLst/>
                <a:latin typeface="Tahoma" charset="0"/>
                <a:ea typeface="新細明體" charset="0"/>
                <a:cs typeface="新細明體" charset="0"/>
              </a:rPr>
              <a:t>袋</a:t>
            </a:r>
            <a:endParaRPr lang="en-US" altLang="zh-TW" sz="2800" dirty="0">
              <a:effectLst/>
              <a:latin typeface="Tahoma" charset="0"/>
              <a:ea typeface="新細明體" charset="0"/>
              <a:cs typeface="新細明體" charset="0"/>
            </a:endParaRPr>
          </a:p>
          <a:p>
            <a:pPr>
              <a:lnSpc>
                <a:spcPct val="120000"/>
              </a:lnSpc>
            </a:pPr>
            <a:endParaRPr lang="en-CA" altLang="zh-CN" sz="800" dirty="0" smtClean="0">
              <a:effectLst/>
              <a:latin typeface="Tahoma" charset="0"/>
              <a:ea typeface="新細明體" charset="0"/>
              <a:cs typeface="新細明體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600" dirty="0" smtClean="0">
                <a:effectLst/>
                <a:latin typeface="Tahoma" charset="0"/>
                <a:ea typeface="新細明體" charset="0"/>
                <a:cs typeface="新細明體" charset="0"/>
              </a:rPr>
              <a:t>若您尚未明白奉獻</a:t>
            </a:r>
            <a:r>
              <a:rPr lang="zh-CN" altLang="en-US" sz="2600" dirty="0">
                <a:effectLst/>
                <a:latin typeface="Tahoma" charset="0"/>
                <a:ea typeface="新細明體" charset="0"/>
                <a:cs typeface="新細明體" charset="0"/>
              </a:rPr>
              <a:t>意義，請勿勉強。請將奉獻袋傳過。</a:t>
            </a:r>
            <a:endParaRPr lang="en-US" altLang="zh-CN" sz="2600" dirty="0">
              <a:effectLst/>
              <a:latin typeface="Tahoma" charset="0"/>
              <a:ea typeface="新細明體" charset="0"/>
              <a:cs typeface="新細明體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600" dirty="0">
                <a:effectLst/>
                <a:latin typeface="Tahoma" charset="0"/>
                <a:ea typeface="新細明體" charset="0"/>
                <a:cs typeface="新細明體" charset="0"/>
              </a:rPr>
              <a:t>歡迎您繼續和我們一起崇拜。</a:t>
            </a:r>
            <a:endParaRPr lang="zh-TW" altLang="en-US" sz="2600" dirty="0">
              <a:effectLst/>
              <a:latin typeface="Tahoma" charset="0"/>
              <a:ea typeface="新細明體" charset="0"/>
              <a:cs typeface="新細明體" charset="0"/>
            </a:endParaRPr>
          </a:p>
          <a:p>
            <a:pPr>
              <a:lnSpc>
                <a:spcPct val="120000"/>
              </a:lnSpc>
            </a:pPr>
            <a:endParaRPr lang="en-CA" altLang="zh-TW" sz="800" dirty="0" smtClean="0">
              <a:effectLst/>
              <a:latin typeface="Tahoma" charset="0"/>
              <a:ea typeface="新細明體" charset="0"/>
              <a:cs typeface="新細明體" charset="0"/>
            </a:endParaRPr>
          </a:p>
          <a:p>
            <a:pPr>
              <a:lnSpc>
                <a:spcPct val="120000"/>
              </a:lnSpc>
            </a:pPr>
            <a:r>
              <a:rPr lang="zh-TW" altLang="en-US" sz="2800" dirty="0" smtClean="0">
                <a:effectLst/>
                <a:latin typeface="Tahoma" charset="0"/>
                <a:ea typeface="新細明體" charset="0"/>
                <a:cs typeface="新細明體" charset="0"/>
              </a:rPr>
              <a:t>願</a:t>
            </a:r>
            <a:r>
              <a:rPr lang="zh-TW" altLang="en-US" sz="2800" dirty="0">
                <a:effectLst/>
                <a:latin typeface="Tahoma" charset="0"/>
                <a:ea typeface="新細明體" charset="0"/>
                <a:cs typeface="新細明體" charset="0"/>
              </a:rPr>
              <a:t>神賜福 </a:t>
            </a:r>
            <a:r>
              <a:rPr lang="en-US" altLang="zh-TW" sz="2800" dirty="0">
                <a:effectLst/>
                <a:latin typeface="Tahoma" charset="0"/>
                <a:ea typeface="新細明體" charset="0"/>
                <a:cs typeface="新細明體" charset="0"/>
              </a:rPr>
              <a:t>May God bless!</a:t>
            </a:r>
          </a:p>
        </p:txBody>
      </p:sp>
      <p:pic>
        <p:nvPicPr>
          <p:cNvPr id="4" name="Picture 4" descr="orolcc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21537" y="6323013"/>
            <a:ext cx="19224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692266"/>
            <a:ext cx="8748714" cy="4973802"/>
          </a:xfrm>
        </p:spPr>
        <p:txBody>
          <a:bodyPr>
            <a:normAutofit/>
          </a:bodyPr>
          <a:lstStyle/>
          <a:p>
            <a:endParaRPr lang="en-US" altLang="zh-TW" sz="1600" b="1" dirty="0">
              <a:effectLst/>
              <a:latin typeface="BiauKai"/>
              <a:ea typeface="BiauKai"/>
              <a:cs typeface="BiauKai"/>
            </a:endParaRPr>
          </a:p>
          <a:p>
            <a:endParaRPr lang="en-US" altLang="zh-TW" sz="1600" b="1" dirty="0">
              <a:effectLst/>
              <a:latin typeface="BiauKai"/>
              <a:ea typeface="BiauKai"/>
              <a:cs typeface="BiauKai"/>
            </a:endParaRPr>
          </a:p>
          <a:p>
            <a:r>
              <a:rPr lang="zh-TW" altLang="en-US" sz="6600" dirty="0">
                <a:latin typeface="BiauKai"/>
                <a:ea typeface="BiauKai"/>
                <a:cs typeface="BiauKai"/>
              </a:rPr>
              <a:t>實現神給你的夢想</a:t>
            </a:r>
            <a:endParaRPr lang="en-US" sz="6600" dirty="0">
              <a:latin typeface="BiauKai"/>
              <a:ea typeface="BiauKai"/>
              <a:cs typeface="BiauKai"/>
            </a:endParaRPr>
          </a:p>
          <a:p>
            <a:r>
              <a:rPr lang="en-US" altLang="zh-TW" sz="5400" dirty="0">
                <a:latin typeface="BiauKai"/>
                <a:ea typeface="BiauKai"/>
                <a:cs typeface="BiauKai"/>
              </a:rPr>
              <a:t>【</a:t>
            </a:r>
            <a:r>
              <a:rPr lang="zh-TW" altLang="en-US" sz="5400" dirty="0">
                <a:latin typeface="BiauKai"/>
                <a:ea typeface="BiauKai"/>
                <a:cs typeface="BiauKai"/>
              </a:rPr>
              <a:t>賽</a:t>
            </a:r>
            <a:r>
              <a:rPr lang="en-US" sz="5400" dirty="0">
                <a:latin typeface="BiauKai"/>
                <a:ea typeface="BiauKai"/>
                <a:cs typeface="BiauKai"/>
              </a:rPr>
              <a:t> 53:1</a:t>
            </a:r>
            <a:r>
              <a:rPr lang="en-US" altLang="zh-TW" sz="5400" dirty="0">
                <a:latin typeface="BiauKai"/>
                <a:ea typeface="BiauKai"/>
                <a:cs typeface="BiauKai"/>
              </a:rPr>
              <a:t>】</a:t>
            </a:r>
            <a:endParaRPr lang="en-US" sz="5400" dirty="0">
              <a:latin typeface="BiauKai"/>
              <a:ea typeface="BiauKai"/>
              <a:cs typeface="BiauKai"/>
            </a:endParaRPr>
          </a:p>
          <a:p>
            <a:endParaRPr lang="en-CA" altLang="zh-TW" sz="4000" dirty="0" smtClean="0">
              <a:latin typeface="BiauKai"/>
              <a:ea typeface="BiauKai"/>
              <a:cs typeface="BiauKai"/>
            </a:endParaRPr>
          </a:p>
          <a:p>
            <a:r>
              <a:rPr lang="zh-TW" altLang="en-US" sz="4000" dirty="0" smtClean="0">
                <a:latin typeface="BiauKai"/>
                <a:ea typeface="BiauKai"/>
                <a:cs typeface="BiauKai"/>
              </a:rPr>
              <a:t>張</a:t>
            </a:r>
            <a:r>
              <a:rPr lang="en-US" altLang="zh-TW" sz="4000" dirty="0" smtClean="0">
                <a:latin typeface="BiauKai"/>
                <a:ea typeface="BiauKai"/>
                <a:cs typeface="BiauKai"/>
              </a:rPr>
              <a:t>  </a:t>
            </a:r>
            <a:r>
              <a:rPr lang="zh-TW" altLang="en-US" sz="4000" dirty="0" smtClean="0">
                <a:latin typeface="BiauKai"/>
                <a:ea typeface="BiauKai"/>
                <a:cs typeface="BiauKai"/>
              </a:rPr>
              <a:t>凱</a:t>
            </a:r>
            <a:r>
              <a:rPr lang="en-US" altLang="zh-TW" sz="4000" dirty="0" smtClean="0">
                <a:latin typeface="BiauKai"/>
                <a:ea typeface="BiauKai"/>
                <a:cs typeface="BiauKai"/>
              </a:rPr>
              <a:t> </a:t>
            </a:r>
            <a:r>
              <a:rPr lang="zh-TW" altLang="en-US" sz="4000" dirty="0" smtClean="0">
                <a:latin typeface="BiauKai"/>
                <a:ea typeface="BiauKai"/>
                <a:cs typeface="BiauKai"/>
              </a:rPr>
              <a:t>牧師</a:t>
            </a:r>
            <a:endParaRPr lang="en-CA" altLang="zh-TW" sz="4000" dirty="0" smtClean="0">
              <a:latin typeface="BiauKai"/>
              <a:ea typeface="BiauKai"/>
              <a:cs typeface="BiauKai"/>
            </a:endParaRPr>
          </a:p>
        </p:txBody>
      </p:sp>
      <p:pic>
        <p:nvPicPr>
          <p:cNvPr id="3" name="Picture 2" descr="orolcc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3584"/>
            <a:ext cx="1921328" cy="491298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082" y="188913"/>
            <a:ext cx="8778985" cy="6669087"/>
          </a:xfrm>
        </p:spPr>
        <p:txBody>
          <a:bodyPr>
            <a:noAutofit/>
          </a:bodyPr>
          <a:lstStyle/>
          <a:p>
            <a:pPr algn="l"/>
            <a:r>
              <a:rPr lang="en-US" altLang="zh-TW" sz="4800" dirty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【</a:t>
            </a:r>
            <a:r>
              <a:rPr lang="zh-TW" altLang="en-US" sz="4800" dirty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賽</a:t>
            </a:r>
            <a:r>
              <a:rPr lang="en-US" sz="4800" dirty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 53:1</a:t>
            </a:r>
            <a:r>
              <a:rPr lang="en-US" altLang="zh-TW" sz="4800" dirty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】</a:t>
            </a:r>
            <a:endParaRPr lang="en-US" sz="4800" dirty="0">
              <a:solidFill>
                <a:srgbClr val="000073"/>
              </a:solidFill>
              <a:latin typeface="BiauKai"/>
              <a:ea typeface="BiauKai"/>
              <a:cs typeface="BiauKai"/>
            </a:endParaRPr>
          </a:p>
          <a:p>
            <a:pPr algn="l"/>
            <a:r>
              <a:rPr lang="en-US" sz="4800" dirty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1</a:t>
            </a:r>
            <a:r>
              <a:rPr lang="zh-TW" altLang="en-US" sz="4800" dirty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我們所傳的（或譯：所傳與我們的）有誰信呢？耶和華的膀臂向誰顯露呢？ </a:t>
            </a:r>
            <a:endParaRPr lang="en-US" sz="4800" dirty="0">
              <a:solidFill>
                <a:srgbClr val="000073"/>
              </a:solidFill>
              <a:latin typeface="BiauKai"/>
              <a:ea typeface="BiauKai"/>
              <a:cs typeface="BiauKai"/>
            </a:endParaRPr>
          </a:p>
        </p:txBody>
      </p:sp>
      <p:pic>
        <p:nvPicPr>
          <p:cNvPr id="4" name="Picture 3" descr="orolc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338" y="6323584"/>
            <a:ext cx="1921328" cy="491298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22799"/>
            <a:ext cx="8229600" cy="574675"/>
          </a:xfrm>
        </p:spPr>
        <p:txBody>
          <a:bodyPr>
            <a:noAutofit/>
          </a:bodyPr>
          <a:lstStyle/>
          <a:p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BiauKai"/>
                <a:ea typeface="BiauKai"/>
                <a:cs typeface="BiauKai"/>
              </a:rPr>
              <a:t>實現神給你的夢想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BiauKai"/>
                <a:ea typeface="BiauKai"/>
                <a:cs typeface="BiauKai"/>
              </a:rPr>
              <a:t/>
            </a:r>
            <a:br>
              <a:rPr lang="en-US" sz="2000" dirty="0">
                <a:solidFill>
                  <a:schemeClr val="bg1">
                    <a:lumMod val="75000"/>
                  </a:schemeClr>
                </a:solidFill>
                <a:latin typeface="BiauKai"/>
                <a:ea typeface="BiauKai"/>
                <a:cs typeface="BiauKai"/>
              </a:rPr>
            </a:b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  <a:latin typeface="BiauKai"/>
                <a:ea typeface="BiauKai"/>
                <a:cs typeface="BiauKai"/>
              </a:rPr>
              <a:t>【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BiauKai"/>
                <a:ea typeface="BiauKai"/>
                <a:cs typeface="BiauKai"/>
              </a:rPr>
              <a:t>賽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BiauKai"/>
                <a:ea typeface="BiauKai"/>
                <a:cs typeface="BiauKai"/>
              </a:rPr>
              <a:t> 53:1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  <a:latin typeface="BiauKai"/>
                <a:ea typeface="BiauKai"/>
                <a:cs typeface="BiauKai"/>
              </a:rPr>
              <a:t>】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BiauKai"/>
              <a:ea typeface="BiauKai"/>
              <a:cs typeface="BiauKai"/>
            </a:endParaRPr>
          </a:p>
        </p:txBody>
      </p:sp>
      <p:sp>
        <p:nvSpPr>
          <p:cNvPr id="667651" name="Rectangle 3"/>
          <p:cNvSpPr>
            <a:spLocks noGrp="1" noChangeArrowheads="1"/>
          </p:cNvSpPr>
          <p:nvPr>
            <p:ph idx="1"/>
          </p:nvPr>
        </p:nvSpPr>
        <p:spPr>
          <a:xfrm>
            <a:off x="67726" y="1110547"/>
            <a:ext cx="9017003" cy="5495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400" dirty="0" smtClean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如何</a:t>
            </a:r>
            <a:r>
              <a:rPr lang="zh-TW" altLang="en-US" sz="4400" dirty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實現神放在我們生命中的</a:t>
            </a:r>
            <a:r>
              <a:rPr lang="zh-TW" altLang="en-US" sz="4400" dirty="0" smtClean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夢想</a:t>
            </a:r>
            <a:r>
              <a:rPr lang="zh-TW" altLang="en-US" sz="4400" dirty="0" smtClean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？</a:t>
            </a:r>
            <a:endParaRPr lang="en-CA" altLang="zh-TW" sz="4400" dirty="0" smtClean="0">
              <a:solidFill>
                <a:srgbClr val="000073"/>
              </a:solidFill>
              <a:latin typeface="BiauKai"/>
              <a:ea typeface="BiauKai"/>
              <a:cs typeface="BiauKai"/>
            </a:endParaRPr>
          </a:p>
          <a:p>
            <a:pPr marL="0" indent="0">
              <a:buNone/>
            </a:pPr>
            <a:r>
              <a:rPr lang="en-US" sz="1000" dirty="0" smtClean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 </a:t>
            </a:r>
            <a:endParaRPr lang="en-US" sz="1000" dirty="0">
              <a:solidFill>
                <a:srgbClr val="000073"/>
              </a:solidFill>
              <a:latin typeface="BiauKai"/>
              <a:ea typeface="BiauKai"/>
              <a:cs typeface="BiauKai"/>
            </a:endParaRPr>
          </a:p>
          <a:p>
            <a:pPr marL="0" indent="0">
              <a:buNone/>
            </a:pPr>
            <a:r>
              <a:rPr lang="en-CA" altLang="zh-TW" sz="4400" dirty="0" smtClean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	</a:t>
            </a:r>
            <a:r>
              <a:rPr lang="zh-TW" altLang="en-US" sz="4400" dirty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一、專心倚靠</a:t>
            </a:r>
            <a:r>
              <a:rPr lang="zh-TW" altLang="en-US" sz="4400" dirty="0" smtClean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神</a:t>
            </a:r>
            <a:endParaRPr lang="en-CA" altLang="zh-TW" sz="4400" dirty="0" smtClean="0">
              <a:solidFill>
                <a:srgbClr val="000073"/>
              </a:solidFill>
              <a:latin typeface="BiauKai"/>
              <a:ea typeface="BiauKai"/>
              <a:cs typeface="BiauKai"/>
            </a:endParaRPr>
          </a:p>
          <a:p>
            <a:pPr marL="0" indent="0">
              <a:buNone/>
            </a:pPr>
            <a:endParaRPr lang="en-US" sz="1000" dirty="0">
              <a:solidFill>
                <a:srgbClr val="000073"/>
              </a:solidFill>
              <a:latin typeface="BiauKai"/>
              <a:ea typeface="BiauKai"/>
              <a:cs typeface="BiauKai"/>
            </a:endParaRPr>
          </a:p>
          <a:p>
            <a:pPr marL="0" indent="0">
              <a:buNone/>
            </a:pPr>
            <a:r>
              <a:rPr lang="en-US" sz="4400" dirty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 </a:t>
            </a:r>
            <a:r>
              <a:rPr lang="en-US" sz="4400" dirty="0" smtClean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 </a:t>
            </a:r>
            <a:r>
              <a:rPr lang="zh-TW" altLang="en-US" sz="4400" dirty="0" smtClean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二</a:t>
            </a:r>
            <a:r>
              <a:rPr lang="zh-TW" altLang="en-US" sz="4400" dirty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、小事上忠</a:t>
            </a:r>
            <a:r>
              <a:rPr lang="zh-TW" altLang="en-US" sz="4400" dirty="0" smtClean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心</a:t>
            </a:r>
            <a:endParaRPr lang="en-CA" altLang="zh-TW" sz="4400" dirty="0" smtClean="0">
              <a:solidFill>
                <a:srgbClr val="000073"/>
              </a:solidFill>
              <a:latin typeface="BiauKai"/>
              <a:ea typeface="BiauKai"/>
              <a:cs typeface="BiauKai"/>
            </a:endParaRPr>
          </a:p>
          <a:p>
            <a:pPr marL="0" indent="0">
              <a:buNone/>
            </a:pPr>
            <a:endParaRPr lang="en-US" sz="1000" dirty="0">
              <a:solidFill>
                <a:srgbClr val="000073"/>
              </a:solidFill>
              <a:latin typeface="BiauKai"/>
              <a:ea typeface="BiauKai"/>
              <a:cs typeface="BiauKai"/>
            </a:endParaRPr>
          </a:p>
          <a:p>
            <a:pPr marL="0" indent="0">
              <a:buNone/>
            </a:pPr>
            <a:r>
              <a:rPr lang="en-US" sz="4400" dirty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 </a:t>
            </a:r>
            <a:r>
              <a:rPr lang="en-US" sz="4400" dirty="0" smtClean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 </a:t>
            </a:r>
            <a:r>
              <a:rPr lang="zh-TW" altLang="en-US" sz="4400" dirty="0" smtClean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三</a:t>
            </a:r>
            <a:r>
              <a:rPr lang="zh-TW" altLang="en-US" sz="4400" dirty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、持續地禱告</a:t>
            </a:r>
            <a:endParaRPr lang="en-US" sz="4400" dirty="0">
              <a:solidFill>
                <a:srgbClr val="000073"/>
              </a:solidFill>
              <a:latin typeface="BiauKai"/>
              <a:ea typeface="BiauKai"/>
              <a:cs typeface="BiauKai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 </a:t>
            </a:r>
          </a:p>
          <a:p>
            <a:pPr marL="0" indent="0">
              <a:buNone/>
            </a:pPr>
            <a:r>
              <a:rPr lang="en-CA" altLang="zh-TW" sz="4400" dirty="0" smtClean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	</a:t>
            </a:r>
            <a:r>
              <a:rPr lang="en-US" sz="4400" dirty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 </a:t>
            </a:r>
          </a:p>
        </p:txBody>
      </p:sp>
      <p:pic>
        <p:nvPicPr>
          <p:cNvPr id="4" name="Picture 3" descr="orolc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338" y="6323584"/>
            <a:ext cx="1921328" cy="491298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6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6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6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6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6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65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66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zh-TW" sz="2000" dirty="0" smtClean="0">
                <a:effectLst/>
                <a:latin typeface="黑体"/>
                <a:ea typeface="黑体"/>
                <a:cs typeface="黑体"/>
              </a:rPr>
              <a:t>【</a:t>
            </a:r>
            <a:r>
              <a:rPr lang="zh-TW" altLang="en-US" sz="2000" dirty="0" smtClean="0">
                <a:effectLst/>
                <a:latin typeface="黑体"/>
                <a:ea typeface="黑体"/>
                <a:cs typeface="黑体"/>
              </a:rPr>
              <a:t>委身之歌</a:t>
            </a:r>
            <a:r>
              <a:rPr lang="en-US" altLang="zh-TW" sz="2000" dirty="0" smtClean="0">
                <a:effectLst/>
                <a:latin typeface="黑体"/>
                <a:ea typeface="黑体"/>
                <a:cs typeface="黑体"/>
              </a:rPr>
              <a:t>】</a:t>
            </a:r>
            <a:r>
              <a:rPr lang="en-US" altLang="zh-CN" sz="2000" dirty="0" smtClean="0">
                <a:effectLst/>
                <a:latin typeface="黑体"/>
                <a:ea typeface="黑体"/>
                <a:cs typeface="黑体"/>
              </a:rPr>
              <a:t> </a:t>
            </a:r>
            <a:endParaRPr lang="en-US" altLang="zh-TW" sz="2000" dirty="0">
              <a:effectLst/>
              <a:latin typeface="黑体"/>
              <a:ea typeface="黑体"/>
              <a:cs typeface="黑体"/>
            </a:endParaRP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09614"/>
            <a:ext cx="9144000" cy="561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zh-CHT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我的心為</a:t>
            </a:r>
            <a:r>
              <a:rPr lang="zh-TW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祢</a:t>
            </a:r>
            <a:r>
              <a:rPr lang="zh-CHT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歌唱 我的靈因</a:t>
            </a:r>
            <a:r>
              <a:rPr lang="zh-TW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祢</a:t>
            </a:r>
            <a:r>
              <a:rPr lang="zh-CHT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剛強 </a:t>
            </a:r>
            <a:endParaRPr lang="zh-CHT" altLang="en-US" sz="40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r>
              <a:rPr lang="zh-TW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祢</a:t>
            </a:r>
            <a:r>
              <a:rPr lang="zh-CHT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的愛在我裏面醞釀</a:t>
            </a:r>
            <a:endParaRPr lang="en-CA" altLang="zh-CHT" sz="40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r>
              <a:rPr lang="zh-CHT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催</a:t>
            </a:r>
            <a:r>
              <a:rPr lang="zh-CHT" altLang="en-US" sz="40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我在世上作光 </a:t>
            </a:r>
          </a:p>
          <a:p>
            <a:r>
              <a:rPr lang="zh-CHT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我願意為</a:t>
            </a:r>
            <a:r>
              <a:rPr lang="zh-TW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祢</a:t>
            </a:r>
            <a:r>
              <a:rPr lang="zh-CHT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擺上</a:t>
            </a:r>
            <a:r>
              <a:rPr lang="en-CA" altLang="zh-CHT" sz="40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 </a:t>
            </a:r>
            <a:r>
              <a:rPr lang="zh-CHT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我願意尊</a:t>
            </a:r>
            <a:r>
              <a:rPr lang="zh-TW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祢</a:t>
            </a:r>
            <a:r>
              <a:rPr lang="zh-CHT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為</a:t>
            </a:r>
            <a:r>
              <a:rPr lang="zh-CHT" altLang="en-US" sz="40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王 </a:t>
            </a:r>
          </a:p>
          <a:p>
            <a:r>
              <a:rPr lang="zh-CHT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指教我體貼</a:t>
            </a:r>
            <a:r>
              <a:rPr lang="zh-TW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祢</a:t>
            </a:r>
            <a:r>
              <a:rPr lang="zh-CHT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的</a:t>
            </a:r>
            <a:r>
              <a:rPr lang="zh-CHT" altLang="en-US" sz="40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心腸 </a:t>
            </a:r>
            <a:endParaRPr lang="en-CA" altLang="zh-CHT" sz="40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r>
              <a:rPr lang="zh-CHT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忠</a:t>
            </a:r>
            <a:r>
              <a:rPr lang="zh-CHT" altLang="en-US" sz="40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心持守直前勇往 	</a:t>
            </a:r>
          </a:p>
        </p:txBody>
      </p:sp>
      <p:sp>
        <p:nvSpPr>
          <p:cNvPr id="520196" name="Text Box 4"/>
          <p:cNvSpPr txBox="1">
            <a:spLocks noChangeArrowheads="1"/>
          </p:cNvSpPr>
          <p:nvPr/>
        </p:nvSpPr>
        <p:spPr bwMode="auto">
          <a:xfrm>
            <a:off x="295275" y="6326189"/>
            <a:ext cx="31840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TW" sz="1200" dirty="0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[  </a:t>
            </a:r>
            <a:r>
              <a:rPr lang="en-US" altLang="zh-CN" sz="1200" dirty="0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© </a:t>
            </a:r>
            <a:r>
              <a:rPr lang="zh-TW" altLang="en-US" sz="1200" dirty="0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王子音樂</a:t>
            </a:r>
            <a:r>
              <a:rPr lang="en-US" altLang="zh-CN" sz="1200" dirty="0">
                <a:solidFill>
                  <a:srgbClr val="000000"/>
                </a:solidFill>
                <a:latin typeface="Tahoma" charset="0"/>
                <a:ea typeface="宋体" charset="0"/>
                <a:cs typeface="宋体" charset="0"/>
              </a:rPr>
              <a:t>  </a:t>
            </a:r>
            <a:r>
              <a:rPr lang="en-US" altLang="zh-TW" sz="1200" dirty="0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]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01180" y="6372355"/>
            <a:ext cx="12177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zh-TW" altLang="zh-TW" sz="1200" dirty="0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1</a:t>
            </a:r>
            <a:r>
              <a:rPr lang="en-US" altLang="zh-TW" sz="1200" dirty="0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/</a:t>
            </a:r>
            <a:r>
              <a:rPr lang="zh-TW" altLang="zh-TW" sz="1200" dirty="0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2</a:t>
            </a:r>
            <a:endParaRPr lang="en-US" altLang="zh-TW" sz="1200" dirty="0">
              <a:solidFill>
                <a:srgbClr val="000000"/>
              </a:solidFill>
              <a:latin typeface="Times New Roman" charset="0"/>
              <a:ea typeface="新細明體" charset="0"/>
              <a:cs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151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66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zh-TW" sz="2000" dirty="0" smtClean="0">
                <a:effectLst/>
                <a:latin typeface="黑体"/>
                <a:ea typeface="黑体"/>
                <a:cs typeface="黑体"/>
              </a:rPr>
              <a:t>【</a:t>
            </a:r>
            <a:r>
              <a:rPr lang="zh-TW" altLang="en-US" sz="2000" dirty="0" smtClean="0">
                <a:effectLst/>
                <a:latin typeface="黑体"/>
                <a:ea typeface="黑体"/>
                <a:cs typeface="黑体"/>
              </a:rPr>
              <a:t>委身之歌</a:t>
            </a:r>
            <a:r>
              <a:rPr lang="en-US" altLang="zh-TW" sz="2000" dirty="0" smtClean="0">
                <a:effectLst/>
                <a:latin typeface="黑体"/>
                <a:ea typeface="黑体"/>
                <a:cs typeface="黑体"/>
              </a:rPr>
              <a:t>】</a:t>
            </a:r>
            <a:r>
              <a:rPr lang="en-US" altLang="zh-CN" sz="2000" dirty="0" smtClean="0">
                <a:effectLst/>
                <a:latin typeface="黑体"/>
                <a:ea typeface="黑体"/>
                <a:cs typeface="黑体"/>
              </a:rPr>
              <a:t> </a:t>
            </a:r>
            <a:endParaRPr lang="en-US" altLang="zh-TW" sz="2000" dirty="0">
              <a:effectLst/>
              <a:latin typeface="黑体"/>
              <a:ea typeface="黑体"/>
              <a:cs typeface="黑体"/>
            </a:endParaRP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09614"/>
            <a:ext cx="9144000" cy="561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zh-CHT" altLang="en-US" sz="40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將</a:t>
            </a:r>
            <a:r>
              <a:rPr lang="zh-CHT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我的眼光定睛</a:t>
            </a:r>
            <a:r>
              <a:rPr lang="en-CA" altLang="zh-CHT" sz="40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 </a:t>
            </a:r>
            <a:r>
              <a:rPr lang="zh-CHT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在</a:t>
            </a:r>
            <a:r>
              <a:rPr lang="zh-TW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祢</a:t>
            </a:r>
            <a:r>
              <a:rPr lang="zh-CHT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的</a:t>
            </a:r>
            <a:r>
              <a:rPr lang="zh-CHT" altLang="en-US" sz="40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身上 </a:t>
            </a:r>
          </a:p>
          <a:p>
            <a:r>
              <a:rPr lang="zh-CHT" altLang="en-US" sz="40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即使</a:t>
            </a:r>
            <a:r>
              <a:rPr lang="zh-CHT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我在驚濤駭浪之中</a:t>
            </a:r>
            <a:endParaRPr lang="en-CA" altLang="zh-CHT" sz="40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r>
              <a:rPr lang="zh-CHT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仍</a:t>
            </a:r>
            <a:r>
              <a:rPr lang="zh-CHT" altLang="en-US" sz="40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有信心和異象 </a:t>
            </a:r>
          </a:p>
          <a:p>
            <a:r>
              <a:rPr lang="zh-CHT" altLang="en-US" sz="40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將我的眼光定睛 </a:t>
            </a:r>
            <a:r>
              <a:rPr lang="zh-CHT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在</a:t>
            </a:r>
            <a:r>
              <a:rPr lang="zh-TW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祢</a:t>
            </a:r>
            <a:r>
              <a:rPr lang="zh-CHT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的</a:t>
            </a:r>
            <a:r>
              <a:rPr lang="zh-CHT" altLang="en-US" sz="40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身上 </a:t>
            </a:r>
          </a:p>
          <a:p>
            <a:r>
              <a:rPr lang="zh-CHT" altLang="en-US" sz="40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我一生要向著標竿直跑 </a:t>
            </a:r>
            <a:endParaRPr lang="en-CA" altLang="zh-CHT" sz="40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r>
              <a:rPr lang="zh-CHT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直到終點得著獎</a:t>
            </a:r>
            <a:r>
              <a:rPr lang="zh-CHT" altLang="en-US" sz="40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賞 	</a:t>
            </a:r>
          </a:p>
          <a:p>
            <a:r>
              <a:rPr lang="zh-CHT" altLang="en-US" sz="40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	</a:t>
            </a:r>
          </a:p>
        </p:txBody>
      </p:sp>
      <p:sp>
        <p:nvSpPr>
          <p:cNvPr id="520196" name="Text Box 4"/>
          <p:cNvSpPr txBox="1">
            <a:spLocks noChangeArrowheads="1"/>
          </p:cNvSpPr>
          <p:nvPr/>
        </p:nvSpPr>
        <p:spPr bwMode="auto">
          <a:xfrm>
            <a:off x="295275" y="6326189"/>
            <a:ext cx="31840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TW" sz="1200" dirty="0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[  </a:t>
            </a:r>
            <a:r>
              <a:rPr lang="en-US" altLang="zh-CN" sz="1200" dirty="0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© </a:t>
            </a:r>
            <a:r>
              <a:rPr lang="zh-TW" altLang="en-US" sz="1200" dirty="0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王子音樂</a:t>
            </a:r>
            <a:r>
              <a:rPr lang="en-US" altLang="zh-CN" sz="1200" dirty="0">
                <a:solidFill>
                  <a:srgbClr val="000000"/>
                </a:solidFill>
                <a:latin typeface="Tahoma" charset="0"/>
                <a:ea typeface="宋体" charset="0"/>
                <a:cs typeface="宋体" charset="0"/>
              </a:rPr>
              <a:t>  </a:t>
            </a:r>
            <a:r>
              <a:rPr lang="en-US" altLang="zh-TW" sz="1200" dirty="0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]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01180" y="6372355"/>
            <a:ext cx="12177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zh-TW" altLang="zh-TW" sz="1200" dirty="0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2</a:t>
            </a:r>
            <a:r>
              <a:rPr lang="en-US" altLang="zh-TW" sz="1200" dirty="0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/</a:t>
            </a:r>
            <a:r>
              <a:rPr lang="zh-TW" altLang="zh-TW" sz="1200" dirty="0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2</a:t>
            </a:r>
            <a:endParaRPr lang="en-US" altLang="zh-TW" sz="1200" dirty="0">
              <a:solidFill>
                <a:srgbClr val="000000"/>
              </a:solidFill>
              <a:latin typeface="Times New Roman" charset="0"/>
              <a:ea typeface="新細明體" charset="0"/>
              <a:cs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58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2771775" y="330706"/>
            <a:ext cx="387798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zh-CN" altLang="en-US" sz="3200" b="1" dirty="0">
                <a:solidFill>
                  <a:srgbClr val="FFFFFF"/>
                </a:solidFill>
                <a:latin typeface="华文楷体"/>
                <a:ea typeface="华文楷体"/>
                <a:cs typeface="华文楷体"/>
              </a:rPr>
              <a:t>渥太華生命河靈糧堂</a:t>
            </a:r>
            <a:r>
              <a:rPr lang="zh-CN" altLang="en-US" sz="3200" dirty="0">
                <a:solidFill>
                  <a:srgbClr val="FFFFFF"/>
                </a:solidFill>
                <a:latin typeface="华文楷体"/>
                <a:ea typeface="华文楷体"/>
                <a:cs typeface="华文楷体"/>
              </a:rPr>
              <a:t> </a:t>
            </a: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2411413" y="896938"/>
            <a:ext cx="5175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FFFF"/>
                </a:solidFill>
                <a:latin typeface="Calibri"/>
                <a:ea typeface="宋体"/>
              </a:rPr>
              <a:t>Ottawa River of life Christian Church </a:t>
            </a:r>
          </a:p>
        </p:txBody>
      </p:sp>
      <p:sp>
        <p:nvSpPr>
          <p:cNvPr id="43012" name="Rectangle 6"/>
          <p:cNvSpPr>
            <a:spLocks noChangeArrowheads="1"/>
          </p:cNvSpPr>
          <p:nvPr/>
        </p:nvSpPr>
        <p:spPr bwMode="auto">
          <a:xfrm>
            <a:off x="900113" y="1638300"/>
            <a:ext cx="7705725" cy="46164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zh-CN" altLang="en-US" sz="4800" dirty="0">
                <a:solidFill>
                  <a:srgbClr val="FFFFFF"/>
                </a:solidFill>
                <a:latin typeface="華康古印體" charset="0"/>
                <a:ea typeface="華康古印體" charset="0"/>
                <a:cs typeface="華康古印體" charset="0"/>
              </a:rPr>
              <a:t>下主日崇拜</a:t>
            </a:r>
          </a:p>
          <a:p>
            <a:pPr algn="ctr"/>
            <a:r>
              <a:rPr lang="zh-CN" altLang="en-US" sz="4800" dirty="0">
                <a:solidFill>
                  <a:srgbClr val="FFFFFF"/>
                </a:solidFill>
                <a:latin typeface="華康古印體" charset="0"/>
                <a:ea typeface="華康古印體" charset="0"/>
                <a:cs typeface="華康古印體" charset="0"/>
              </a:rPr>
              <a:t>早上</a:t>
            </a:r>
            <a:r>
              <a:rPr lang="en-US" altLang="zh-CN" sz="4800" dirty="0">
                <a:solidFill>
                  <a:srgbClr val="FFFFFF"/>
                </a:solidFill>
                <a:latin typeface="華康古印體" charset="0"/>
                <a:ea typeface="華康古印體" charset="0"/>
                <a:cs typeface="華康古印體" charset="0"/>
              </a:rPr>
              <a:t>10</a:t>
            </a:r>
            <a:r>
              <a:rPr lang="zh-CN" altLang="en-US" sz="4800" dirty="0">
                <a:solidFill>
                  <a:srgbClr val="FFFFFF"/>
                </a:solidFill>
                <a:latin typeface="華康古印體" charset="0"/>
                <a:ea typeface="華康古印體" charset="0"/>
                <a:cs typeface="華康古印體" charset="0"/>
              </a:rPr>
              <a:t>時，在</a:t>
            </a:r>
            <a:r>
              <a:rPr lang="en-US" altLang="zh-CN" sz="4800" dirty="0">
                <a:solidFill>
                  <a:srgbClr val="FFFFFF"/>
                </a:solidFill>
                <a:latin typeface="華康古印體" charset="0"/>
                <a:ea typeface="華康古印體" charset="0"/>
                <a:cs typeface="華康古印體" charset="0"/>
              </a:rPr>
              <a:t>The Chamber @ Ben Franklin Place</a:t>
            </a:r>
          </a:p>
          <a:p>
            <a:pPr algn="ctr" eaLnBrk="0" hangingPunct="0"/>
            <a:r>
              <a:rPr lang="zh-CN" altLang="en-US" sz="4800" dirty="0">
                <a:solidFill>
                  <a:srgbClr val="FFFFFF"/>
                </a:solidFill>
                <a:latin typeface="Calibri"/>
                <a:ea typeface="華康古印體" charset="0"/>
                <a:cs typeface="華康古印體" charset="0"/>
              </a:rPr>
              <a:t>（</a:t>
            </a:r>
            <a:r>
              <a:rPr lang="en-US" altLang="zh-CN" sz="4800" dirty="0">
                <a:solidFill>
                  <a:srgbClr val="FFFFFF"/>
                </a:solidFill>
                <a:latin typeface="Calibri"/>
                <a:ea typeface="華康古印體" charset="0"/>
                <a:cs typeface="華康古印體" charset="0"/>
              </a:rPr>
              <a:t>101 </a:t>
            </a:r>
            <a:r>
              <a:rPr lang="en-US" altLang="zh-CN" sz="4800" dirty="0" err="1">
                <a:solidFill>
                  <a:srgbClr val="FFFFFF"/>
                </a:solidFill>
                <a:latin typeface="Calibri"/>
                <a:ea typeface="華康古印體" charset="0"/>
                <a:cs typeface="華康古印體" charset="0"/>
              </a:rPr>
              <a:t>Centrepointe</a:t>
            </a:r>
            <a:r>
              <a:rPr lang="en-US" altLang="zh-CN" sz="4800" dirty="0">
                <a:solidFill>
                  <a:srgbClr val="FFFFFF"/>
                </a:solidFill>
                <a:latin typeface="Calibri"/>
                <a:ea typeface="華康古印體" charset="0"/>
                <a:cs typeface="華康古印體" charset="0"/>
              </a:rPr>
              <a:t> Dr.</a:t>
            </a:r>
            <a:r>
              <a:rPr lang="zh-CN" altLang="en-US" sz="4800" dirty="0">
                <a:solidFill>
                  <a:srgbClr val="FFFFFF"/>
                </a:solidFill>
                <a:latin typeface="Calibri"/>
                <a:ea typeface="華康古印體" charset="0"/>
                <a:cs typeface="華康古印體" charset="0"/>
              </a:rPr>
              <a:t>）</a:t>
            </a:r>
          </a:p>
          <a:p>
            <a:pPr algn="ctr" eaLnBrk="0" hangingPunct="0"/>
            <a:endParaRPr lang="zh-CN" altLang="en-US" sz="4800" dirty="0">
              <a:solidFill>
                <a:srgbClr val="FFFFFF"/>
              </a:solidFill>
              <a:latin typeface="華康古印體" charset="0"/>
              <a:ea typeface="華康古印體" charset="0"/>
              <a:cs typeface="華康古印體" charset="0"/>
            </a:endParaRPr>
          </a:p>
          <a:p>
            <a:pPr algn="ctr" eaLnBrk="0" hangingPunct="0"/>
            <a:r>
              <a:rPr lang="zh-CN" altLang="en-US" sz="5400" dirty="0">
                <a:solidFill>
                  <a:srgbClr val="FFFFFF"/>
                </a:solidFill>
                <a:latin typeface="Calibri"/>
                <a:ea typeface="華康古印體" charset="0"/>
                <a:cs typeface="華康古印體" charset="0"/>
              </a:rPr>
              <a:t>平安，願神賜福你！</a:t>
            </a:r>
            <a:endParaRPr lang="en-US" altLang="zh-CN" sz="5400" dirty="0">
              <a:solidFill>
                <a:srgbClr val="FFFFFF"/>
              </a:solidFill>
              <a:latin typeface="Calibri"/>
              <a:ea typeface="華康古印體" charset="0"/>
              <a:cs typeface="華康古印體" charset="0"/>
            </a:endParaRPr>
          </a:p>
        </p:txBody>
      </p:sp>
      <p:pic>
        <p:nvPicPr>
          <p:cNvPr id="43013" name="Picture 5" descr="orolcc-logo-cle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8913"/>
            <a:ext cx="10096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orolcc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338" y="6323584"/>
            <a:ext cx="1921328" cy="491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66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zh-TW" sz="2000" dirty="0" smtClean="0">
                <a:effectLst/>
                <a:latin typeface="黑体"/>
                <a:ea typeface="黑体"/>
                <a:cs typeface="黑体"/>
              </a:rPr>
              <a:t>【</a:t>
            </a:r>
            <a:r>
              <a:rPr lang="zh-TW" altLang="en-US" sz="2000" dirty="0" smtClean="0">
                <a:latin typeface="黑体"/>
                <a:ea typeface="黑体"/>
                <a:cs typeface="黑体"/>
              </a:rPr>
              <a:t>來高聲唱</a:t>
            </a:r>
            <a:r>
              <a:rPr lang="en-US" altLang="zh-TW" sz="2000" dirty="0" smtClean="0">
                <a:effectLst/>
                <a:latin typeface="黑体"/>
                <a:ea typeface="黑体"/>
                <a:cs typeface="黑体"/>
              </a:rPr>
              <a:t>】</a:t>
            </a:r>
            <a:r>
              <a:rPr lang="en-US" altLang="zh-CN" sz="2000" dirty="0" smtClean="0">
                <a:effectLst/>
                <a:latin typeface="黑体"/>
                <a:ea typeface="黑体"/>
                <a:cs typeface="黑体"/>
              </a:rPr>
              <a:t> </a:t>
            </a:r>
            <a:endParaRPr lang="en-US" altLang="zh-TW" sz="2000" dirty="0">
              <a:effectLst/>
              <a:latin typeface="黑体"/>
              <a:ea typeface="黑体"/>
              <a:cs typeface="黑体"/>
            </a:endParaRP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09614"/>
            <a:ext cx="9144000" cy="561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FontTx/>
              <a:buNone/>
            </a:pPr>
            <a:r>
              <a:rPr lang="zh-TW" altLang="en-US" sz="4000" dirty="0" smtClean="0">
                <a:solidFill>
                  <a:schemeClr val="tx1"/>
                </a:solidFill>
                <a:effectLst/>
                <a:latin typeface="黑体"/>
                <a:ea typeface="黑体"/>
                <a:cs typeface="黑体"/>
              </a:rPr>
              <a:t>惟有祂配得讚美</a:t>
            </a:r>
            <a:r>
              <a:rPr lang="en-US" altLang="zh-TW" sz="4000" dirty="0" smtClean="0">
                <a:solidFill>
                  <a:schemeClr val="tx1"/>
                </a:solidFill>
                <a:effectLst/>
                <a:latin typeface="黑体"/>
                <a:ea typeface="黑体"/>
                <a:cs typeface="黑体"/>
              </a:rPr>
              <a:t> </a:t>
            </a:r>
            <a:r>
              <a:rPr lang="zh-TW" altLang="en-US" sz="4000" dirty="0" smtClean="0">
                <a:solidFill>
                  <a:schemeClr val="tx1"/>
                </a:solidFill>
                <a:effectLst/>
                <a:latin typeface="黑体"/>
                <a:ea typeface="黑体"/>
                <a:cs typeface="黑体"/>
              </a:rPr>
              <a:t>因祂是主</a:t>
            </a:r>
            <a:endParaRPr lang="en-CA" altLang="zh-TW" sz="4000" dirty="0" smtClean="0">
              <a:solidFill>
                <a:schemeClr val="tx1"/>
              </a:solidFill>
              <a:effectLst/>
              <a:latin typeface="黑体"/>
              <a:ea typeface="黑体"/>
              <a:cs typeface="黑体"/>
            </a:endParaRPr>
          </a:p>
          <a:p>
            <a:pPr marL="0" indent="0" algn="ctr">
              <a:buFontTx/>
              <a:buNone/>
            </a:pPr>
            <a:r>
              <a:rPr lang="zh-TW" altLang="en-US" sz="4000" dirty="0" smtClean="0">
                <a:solidFill>
                  <a:schemeClr val="tx1"/>
                </a:solidFill>
                <a:latin typeface="黑体"/>
                <a:ea typeface="黑体"/>
                <a:cs typeface="黑体"/>
              </a:rPr>
              <a:t>昔在</a:t>
            </a:r>
            <a:r>
              <a:rPr lang="en-US" altLang="zh-TW" sz="4000" dirty="0" smtClean="0">
                <a:solidFill>
                  <a:schemeClr val="tx1"/>
                </a:solidFill>
                <a:latin typeface="黑体"/>
                <a:ea typeface="黑体"/>
                <a:cs typeface="黑体"/>
              </a:rPr>
              <a:t> </a:t>
            </a:r>
            <a:r>
              <a:rPr lang="zh-TW" altLang="en-US" sz="4000" dirty="0" smtClean="0">
                <a:solidFill>
                  <a:schemeClr val="tx1"/>
                </a:solidFill>
                <a:latin typeface="黑体"/>
                <a:ea typeface="黑体"/>
                <a:cs typeface="黑体"/>
              </a:rPr>
              <a:t>今在</a:t>
            </a:r>
            <a:r>
              <a:rPr lang="en-US" altLang="zh-TW" sz="4000" dirty="0" smtClean="0">
                <a:solidFill>
                  <a:schemeClr val="tx1"/>
                </a:solidFill>
                <a:latin typeface="黑体"/>
                <a:ea typeface="黑体"/>
                <a:cs typeface="黑体"/>
              </a:rPr>
              <a:t> </a:t>
            </a:r>
            <a:r>
              <a:rPr lang="zh-TW" altLang="en-US" sz="4000" dirty="0" smtClean="0">
                <a:solidFill>
                  <a:schemeClr val="tx1"/>
                </a:solidFill>
                <a:latin typeface="黑体"/>
                <a:ea typeface="黑体"/>
                <a:cs typeface="黑体"/>
              </a:rPr>
              <a:t>快來君王</a:t>
            </a:r>
            <a:endParaRPr lang="en-CA" altLang="zh-TW" sz="4000" dirty="0" smtClean="0">
              <a:solidFill>
                <a:schemeClr val="tx1"/>
              </a:solidFill>
              <a:latin typeface="黑体"/>
              <a:ea typeface="黑体"/>
              <a:cs typeface="黑体"/>
            </a:endParaRPr>
          </a:p>
          <a:p>
            <a:pPr marL="0" indent="0" algn="ctr">
              <a:buFontTx/>
              <a:buNone/>
            </a:pPr>
            <a:r>
              <a:rPr lang="zh-TW" altLang="en-US" sz="4000" dirty="0" smtClean="0">
                <a:solidFill>
                  <a:schemeClr val="tx1"/>
                </a:solidFill>
                <a:effectLst/>
                <a:latin typeface="黑体"/>
                <a:ea typeface="黑体"/>
                <a:cs typeface="黑体"/>
              </a:rPr>
              <a:t>萬膝要跪拜</a:t>
            </a:r>
            <a:r>
              <a:rPr lang="en-US" altLang="zh-TW" sz="4000" dirty="0" smtClean="0">
                <a:solidFill>
                  <a:schemeClr val="tx1"/>
                </a:solidFill>
                <a:effectLst/>
                <a:latin typeface="黑体"/>
                <a:ea typeface="黑体"/>
                <a:cs typeface="黑体"/>
              </a:rPr>
              <a:t> </a:t>
            </a:r>
            <a:r>
              <a:rPr lang="zh-TW" altLang="en-US" sz="4000" dirty="0" smtClean="0">
                <a:solidFill>
                  <a:schemeClr val="tx1"/>
                </a:solidFill>
                <a:effectLst/>
                <a:latin typeface="黑体"/>
                <a:ea typeface="黑体"/>
                <a:cs typeface="黑体"/>
              </a:rPr>
              <a:t>萬口都要承認</a:t>
            </a:r>
            <a:endParaRPr lang="en-CA" altLang="zh-TW" sz="4000" dirty="0" smtClean="0">
              <a:solidFill>
                <a:schemeClr val="tx1"/>
              </a:solidFill>
              <a:effectLst/>
              <a:latin typeface="黑体"/>
              <a:ea typeface="黑体"/>
              <a:cs typeface="黑体"/>
            </a:endParaRPr>
          </a:p>
          <a:p>
            <a:pPr marL="0" indent="0" algn="ctr">
              <a:buFontTx/>
              <a:buNone/>
            </a:pPr>
            <a:r>
              <a:rPr lang="zh-TW" altLang="en-US" sz="4000" dirty="0" smtClean="0">
                <a:solidFill>
                  <a:schemeClr val="tx1"/>
                </a:solidFill>
                <a:latin typeface="黑体"/>
                <a:ea typeface="黑体"/>
                <a:cs typeface="黑体"/>
              </a:rPr>
              <a:t>祂是主耶穌</a:t>
            </a:r>
            <a:r>
              <a:rPr lang="en-US" altLang="zh-TW" sz="4000" dirty="0" smtClean="0">
                <a:solidFill>
                  <a:schemeClr val="tx1"/>
                </a:solidFill>
                <a:latin typeface="黑体"/>
                <a:ea typeface="黑体"/>
                <a:cs typeface="黑体"/>
              </a:rPr>
              <a:t> </a:t>
            </a:r>
            <a:r>
              <a:rPr lang="zh-TW" altLang="en-US" sz="4000" dirty="0" smtClean="0">
                <a:solidFill>
                  <a:schemeClr val="tx1"/>
                </a:solidFill>
                <a:latin typeface="黑体"/>
                <a:ea typeface="黑体"/>
                <a:cs typeface="黑体"/>
              </a:rPr>
              <a:t>祂是主耶穌</a:t>
            </a:r>
            <a:r>
              <a:rPr lang="zh-TW" altLang="en-US" sz="4000" dirty="0" smtClean="0">
                <a:solidFill>
                  <a:schemeClr val="tx1"/>
                </a:solidFill>
                <a:effectLst/>
                <a:latin typeface="黑体"/>
                <a:ea typeface="黑体"/>
                <a:cs typeface="黑体"/>
              </a:rPr>
              <a:t>祂是主耶穌基督</a:t>
            </a:r>
            <a:endParaRPr lang="en-US" sz="4000" dirty="0">
              <a:solidFill>
                <a:schemeClr val="tx1"/>
              </a:solidFill>
              <a:effectLst/>
              <a:latin typeface="黑体"/>
              <a:ea typeface="黑体"/>
              <a:cs typeface="黑体"/>
            </a:endParaRPr>
          </a:p>
        </p:txBody>
      </p:sp>
      <p:sp>
        <p:nvSpPr>
          <p:cNvPr id="520196" name="Text Box 4"/>
          <p:cNvSpPr txBox="1">
            <a:spLocks noChangeArrowheads="1"/>
          </p:cNvSpPr>
          <p:nvPr/>
        </p:nvSpPr>
        <p:spPr bwMode="auto">
          <a:xfrm>
            <a:off x="295276" y="6326189"/>
            <a:ext cx="29273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TW" sz="1200" dirty="0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[ </a:t>
            </a:r>
            <a:r>
              <a:rPr lang="zh-TW" altLang="zh-TW" sz="1200" dirty="0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1</a:t>
            </a:r>
            <a:r>
              <a:rPr lang="en-US" altLang="zh-TW" sz="1200" dirty="0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992 </a:t>
            </a:r>
            <a:r>
              <a:rPr lang="en-US" altLang="zh-CN" sz="1200" dirty="0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© </a:t>
            </a:r>
            <a:r>
              <a:rPr lang="zh-TW" altLang="en-US" sz="1200" dirty="0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以琳書房</a:t>
            </a:r>
            <a:r>
              <a:rPr lang="en-US" altLang="zh-CN" sz="1200" dirty="0">
                <a:solidFill>
                  <a:srgbClr val="000000"/>
                </a:solidFill>
                <a:latin typeface="Tahoma" charset="0"/>
                <a:ea typeface="宋体" charset="0"/>
                <a:cs typeface="宋体" charset="0"/>
              </a:rPr>
              <a:t>, </a:t>
            </a:r>
            <a:r>
              <a:rPr lang="en-US" altLang="zh-TW" sz="1200" dirty="0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]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01180" y="6372355"/>
            <a:ext cx="12177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zh-TW" altLang="zh-TW" sz="1200" dirty="0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2</a:t>
            </a:r>
            <a:r>
              <a:rPr lang="en-US" altLang="zh-TW" sz="1200" dirty="0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/</a:t>
            </a:r>
            <a:r>
              <a:rPr lang="zh-TW" altLang="zh-TW" sz="1200" dirty="0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2</a:t>
            </a:r>
            <a:endParaRPr lang="en-US" altLang="zh-TW" sz="1200" dirty="0">
              <a:solidFill>
                <a:srgbClr val="000000"/>
              </a:solidFill>
              <a:latin typeface="Times New Roman" charset="0"/>
              <a:ea typeface="新細明體" charset="0"/>
              <a:cs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912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8300" y="464638"/>
            <a:ext cx="8166794" cy="5976937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endParaRPr lang="zh-CN" altLang="en-US" sz="1600" dirty="0">
              <a:solidFill>
                <a:srgbClr val="000090"/>
              </a:solidFill>
              <a:latin typeface="宋体" charset="0"/>
              <a:ea typeface="宋体" charset="0"/>
              <a:cs typeface="宋体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3400" dirty="0">
                <a:solidFill>
                  <a:srgbClr val="000090"/>
                </a:solidFill>
                <a:latin typeface="Calibri" charset="0"/>
                <a:ea typeface="宋体" charset="0"/>
                <a:cs typeface="宋体" charset="0"/>
              </a:rPr>
              <a:t>To the river I am going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36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我要寻找</a:t>
            </a:r>
            <a:r>
              <a:rPr lang="en-US" altLang="zh-CN" sz="36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, </a:t>
            </a:r>
            <a:r>
              <a:rPr lang="zh-CN" altLang="en-US" sz="36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生命之河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4000" dirty="0">
                <a:solidFill>
                  <a:srgbClr val="000090"/>
                </a:solidFill>
                <a:latin typeface="Calibri" charset="0"/>
                <a:ea typeface="宋体" charset="0"/>
                <a:cs typeface="宋体" charset="0"/>
              </a:rPr>
              <a:t>  </a:t>
            </a:r>
            <a:r>
              <a:rPr lang="en-US" altLang="zh-CN" sz="3400" dirty="0">
                <a:solidFill>
                  <a:srgbClr val="000090"/>
                </a:solidFill>
                <a:latin typeface="Calibri" charset="0"/>
                <a:ea typeface="宋体" charset="0"/>
                <a:cs typeface="宋体" charset="0"/>
              </a:rPr>
              <a:t>bringing sins I cannot bear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36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背负罪担难挣脱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3400" dirty="0">
                <a:solidFill>
                  <a:srgbClr val="000090"/>
                </a:solidFill>
                <a:latin typeface="Calibri" charset="0"/>
                <a:ea typeface="宋体" charset="0"/>
                <a:cs typeface="宋体" charset="0"/>
              </a:rPr>
              <a:t>Come and cleanse me, come forgive me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36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求你拯救</a:t>
            </a:r>
            <a:r>
              <a:rPr lang="en-US" altLang="zh-CN" sz="36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, </a:t>
            </a:r>
            <a:r>
              <a:rPr lang="zh-CN" altLang="en-US" sz="36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求你宽恕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3000" dirty="0">
                <a:solidFill>
                  <a:srgbClr val="000090"/>
                </a:solidFill>
                <a:latin typeface="Calibri" charset="0"/>
                <a:ea typeface="宋体" charset="0"/>
                <a:cs typeface="宋体" charset="0"/>
              </a:rPr>
              <a:t>Lord I need to meet you there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36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主求你来洁净我</a:t>
            </a:r>
            <a:r>
              <a:rPr lang="zh-CN" altLang="en-CA" sz="4000" dirty="0">
                <a:solidFill>
                  <a:srgbClr val="000090"/>
                </a:solidFill>
                <a:latin typeface="Tahoma" charset="0"/>
                <a:ea typeface="宋体" charset="0"/>
                <a:cs typeface="宋体" charset="0"/>
              </a:rPr>
              <a:t> </a:t>
            </a:r>
            <a:endParaRPr lang="zh-CN" altLang="en-US" sz="3800" dirty="0">
              <a:solidFill>
                <a:srgbClr val="000090"/>
              </a:solidFill>
              <a:latin typeface="宋体" charset="0"/>
              <a:ea typeface="宋体" charset="0"/>
              <a:cs typeface="宋体" charset="0"/>
            </a:endParaRPr>
          </a:p>
          <a:p>
            <a:pPr algn="l" eaLnBrk="1" hangingPunct="1">
              <a:lnSpc>
                <a:spcPct val="80000"/>
              </a:lnSpc>
            </a:pPr>
            <a:endParaRPr lang="zh-CN" altLang="en-US" sz="1800" dirty="0">
              <a:solidFill>
                <a:srgbClr val="000090"/>
              </a:solidFill>
              <a:latin typeface="宋体" charset="0"/>
              <a:ea typeface="宋体" charset="0"/>
              <a:cs typeface="宋体" charset="0"/>
            </a:endParaRPr>
          </a:p>
          <a:p>
            <a:pPr eaLnBrk="1" hangingPunct="1">
              <a:lnSpc>
                <a:spcPct val="80000"/>
              </a:lnSpc>
            </a:pPr>
            <a:endParaRPr lang="en-CA" altLang="zh-CN" sz="3000" dirty="0">
              <a:solidFill>
                <a:srgbClr val="000090"/>
              </a:solidFill>
              <a:latin typeface="Calibri" charset="0"/>
              <a:ea typeface="宋体" charset="0"/>
              <a:cs typeface="宋体" charset="0"/>
            </a:endParaRPr>
          </a:p>
          <a:p>
            <a:pPr algn="r" eaLnBrk="1" hangingPunct="1">
              <a:lnSpc>
                <a:spcPct val="80000"/>
              </a:lnSpc>
            </a:pPr>
            <a:r>
              <a:rPr lang="en-CA" altLang="zh-CN" sz="1600" dirty="0">
                <a:solidFill>
                  <a:srgbClr val="000090"/>
                </a:solidFill>
                <a:latin typeface="Tahoma" charset="0"/>
                <a:ea typeface="宋体" charset="0"/>
                <a:cs typeface="宋体" charset="0"/>
              </a:rPr>
              <a:t>The River </a:t>
            </a:r>
            <a:r>
              <a:rPr lang="en-US" altLang="zh-CN" sz="1600" dirty="0">
                <a:solidFill>
                  <a:srgbClr val="000090"/>
                </a:solidFill>
                <a:latin typeface="Tahoma" charset="0"/>
                <a:ea typeface="宋体" charset="0"/>
                <a:cs typeface="宋体" charset="0"/>
              </a:rPr>
              <a:t>1/6</a:t>
            </a: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0" y="0"/>
            <a:ext cx="368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rgbClr val="FFFFFF"/>
                </a:solidFill>
                <a:latin typeface="宋体" charset="0"/>
                <a:ea typeface="ＭＳ Ｐゴシック" charset="0"/>
                <a:cs typeface="Times New Roman" charset="0"/>
              </a:rPr>
              <a:t>　</a:t>
            </a:r>
            <a:r>
              <a:rPr lang="zh-CN" altLang="en-US" sz="90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 </a:t>
            </a:r>
            <a:endParaRPr lang="zh-CN" altLang="en-US">
              <a:solidFill>
                <a:srgbClr val="FFFFFF"/>
              </a:solidFill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66564" name="Rectangle 5"/>
          <p:cNvSpPr>
            <a:spLocks noChangeArrowheads="1"/>
          </p:cNvSpPr>
          <p:nvPr/>
        </p:nvSpPr>
        <p:spPr bwMode="auto">
          <a:xfrm>
            <a:off x="0" y="0"/>
            <a:ext cx="368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rgbClr val="FFFFFF"/>
                </a:solidFill>
                <a:latin typeface="宋体" charset="0"/>
                <a:ea typeface="ＭＳ Ｐゴシック" charset="0"/>
                <a:cs typeface="Times New Roman" charset="0"/>
              </a:rPr>
              <a:t>　</a:t>
            </a:r>
            <a:r>
              <a:rPr lang="zh-CN" altLang="en-US" sz="90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 </a:t>
            </a:r>
            <a:endParaRPr lang="zh-CN" altLang="en-US">
              <a:solidFill>
                <a:srgbClr val="FFFFFF"/>
              </a:solidFill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66565" name="Rectangle 6"/>
          <p:cNvSpPr>
            <a:spLocks noChangeArrowheads="1"/>
          </p:cNvSpPr>
          <p:nvPr/>
        </p:nvSpPr>
        <p:spPr bwMode="auto">
          <a:xfrm>
            <a:off x="0" y="0"/>
            <a:ext cx="368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rgbClr val="FFFFFF"/>
                </a:solidFill>
                <a:latin typeface="宋体" charset="0"/>
                <a:ea typeface="ＭＳ Ｐゴシック" charset="0"/>
                <a:cs typeface="Times New Roman" charset="0"/>
              </a:rPr>
              <a:t>　</a:t>
            </a:r>
            <a:r>
              <a:rPr lang="zh-CN" altLang="en-US" sz="90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 </a:t>
            </a:r>
            <a:endParaRPr lang="zh-CN" altLang="en-US">
              <a:solidFill>
                <a:srgbClr val="FFFFFF"/>
              </a:solidFill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66566" name="Rectangle 7"/>
          <p:cNvSpPr>
            <a:spLocks noChangeArrowheads="1"/>
          </p:cNvSpPr>
          <p:nvPr/>
        </p:nvSpPr>
        <p:spPr bwMode="auto">
          <a:xfrm>
            <a:off x="0" y="0"/>
            <a:ext cx="368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rgbClr val="FFFFFF"/>
                </a:solidFill>
                <a:latin typeface="宋体" charset="0"/>
                <a:ea typeface="ＭＳ Ｐゴシック" charset="0"/>
                <a:cs typeface="Times New Roman" charset="0"/>
              </a:rPr>
              <a:t>　</a:t>
            </a:r>
            <a:r>
              <a:rPr lang="zh-CN" altLang="en-US" sz="90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 </a:t>
            </a:r>
            <a:endParaRPr lang="zh-CN" altLang="en-US">
              <a:solidFill>
                <a:srgbClr val="FFFFFF"/>
              </a:solidFill>
              <a:latin typeface="Arial" charset="0"/>
              <a:ea typeface="ＭＳ Ｐゴシック" charset="0"/>
              <a:cs typeface="Times New Roman" charset="0"/>
            </a:endParaRPr>
          </a:p>
        </p:txBody>
      </p:sp>
      <p:pic>
        <p:nvPicPr>
          <p:cNvPr id="7" name="Picture 4" descr="orolc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38" y="6323013"/>
            <a:ext cx="19224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404813"/>
            <a:ext cx="7416800" cy="5976937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endParaRPr lang="zh-CN" altLang="en-US" sz="1600" dirty="0">
              <a:solidFill>
                <a:srgbClr val="000090"/>
              </a:solidFill>
              <a:latin typeface="宋体" charset="0"/>
              <a:ea typeface="宋体" charset="0"/>
              <a:cs typeface="宋体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3400" dirty="0">
                <a:solidFill>
                  <a:srgbClr val="000090"/>
                </a:solidFill>
                <a:latin typeface="Calibri" charset="0"/>
                <a:ea typeface="宋体" charset="0"/>
                <a:cs typeface="宋体" charset="0"/>
              </a:rPr>
              <a:t>Precious Jesus, I am ready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36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宝贵耶稣</a:t>
            </a:r>
            <a:r>
              <a:rPr lang="en-US" altLang="zh-CN" sz="36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, </a:t>
            </a:r>
            <a:r>
              <a:rPr lang="zh-CN" altLang="en-US" sz="36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我已决定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36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  </a:t>
            </a:r>
            <a:r>
              <a:rPr lang="en-US" altLang="zh-CN" sz="3400" dirty="0">
                <a:solidFill>
                  <a:srgbClr val="000090"/>
                </a:solidFill>
                <a:latin typeface="Calibri" charset="0"/>
                <a:ea typeface="宋体" charset="0"/>
                <a:cs typeface="宋体" charset="0"/>
              </a:rPr>
              <a:t>to surrender every care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36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将我忧虑全交托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3400" dirty="0">
                <a:solidFill>
                  <a:srgbClr val="000090"/>
                </a:solidFill>
                <a:latin typeface="Calibri" charset="0"/>
                <a:ea typeface="宋体" charset="0"/>
                <a:cs typeface="宋体" charset="0"/>
              </a:rPr>
              <a:t>Take my hand now, lead me closer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36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牵我手往</a:t>
            </a:r>
            <a:r>
              <a:rPr lang="en-US" altLang="zh-CN" sz="36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, </a:t>
            </a:r>
            <a:r>
              <a:rPr lang="zh-CN" altLang="en-US" sz="36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水深之处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3400" dirty="0">
                <a:solidFill>
                  <a:srgbClr val="000090"/>
                </a:solidFill>
                <a:latin typeface="Calibri" charset="0"/>
                <a:ea typeface="宋体" charset="0"/>
                <a:cs typeface="宋体" charset="0"/>
              </a:rPr>
              <a:t>Lord, I need to meet You there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36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主求你来亲近我</a:t>
            </a:r>
          </a:p>
          <a:p>
            <a:pPr eaLnBrk="1" hangingPunct="1">
              <a:lnSpc>
                <a:spcPct val="80000"/>
              </a:lnSpc>
            </a:pPr>
            <a:endParaRPr lang="en-CA" altLang="zh-CN" sz="3600" dirty="0">
              <a:solidFill>
                <a:srgbClr val="000090"/>
              </a:solidFill>
              <a:latin typeface="宋体" charset="0"/>
              <a:ea typeface="宋体" charset="0"/>
              <a:cs typeface="宋体" charset="0"/>
            </a:endParaRPr>
          </a:p>
          <a:p>
            <a:pPr algn="r" eaLnBrk="1" hangingPunct="1">
              <a:lnSpc>
                <a:spcPct val="80000"/>
              </a:lnSpc>
            </a:pPr>
            <a:r>
              <a:rPr lang="en-CA" altLang="zh-CN" sz="1600" dirty="0">
                <a:solidFill>
                  <a:srgbClr val="000090"/>
                </a:solidFill>
                <a:latin typeface="Tahoma" charset="0"/>
                <a:ea typeface="宋体" charset="0"/>
                <a:cs typeface="宋体" charset="0"/>
              </a:rPr>
              <a:t>The River </a:t>
            </a:r>
            <a:r>
              <a:rPr lang="en-US" altLang="zh-CN" sz="1600" dirty="0">
                <a:solidFill>
                  <a:srgbClr val="000090"/>
                </a:solidFill>
                <a:latin typeface="Tahoma" charset="0"/>
                <a:ea typeface="宋体" charset="0"/>
                <a:cs typeface="宋体" charset="0"/>
              </a:rPr>
              <a:t>3/6</a:t>
            </a:r>
          </a:p>
        </p:txBody>
      </p:sp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0" y="0"/>
            <a:ext cx="368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rgbClr val="FFFFFF"/>
                </a:solidFill>
                <a:latin typeface="宋体" charset="0"/>
                <a:ea typeface="ＭＳ Ｐゴシック" charset="0"/>
                <a:cs typeface="Times New Roman" charset="0"/>
              </a:rPr>
              <a:t>　</a:t>
            </a:r>
            <a:r>
              <a:rPr lang="zh-CN" altLang="en-US" sz="90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 </a:t>
            </a:r>
            <a:endParaRPr lang="zh-CN" altLang="en-US">
              <a:solidFill>
                <a:srgbClr val="FFFFFF"/>
              </a:solidFill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70660" name="Rectangle 5"/>
          <p:cNvSpPr>
            <a:spLocks noChangeArrowheads="1"/>
          </p:cNvSpPr>
          <p:nvPr/>
        </p:nvSpPr>
        <p:spPr bwMode="auto">
          <a:xfrm>
            <a:off x="0" y="0"/>
            <a:ext cx="368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rgbClr val="FFFFFF"/>
                </a:solidFill>
                <a:latin typeface="宋体" charset="0"/>
                <a:ea typeface="ＭＳ Ｐゴシック" charset="0"/>
                <a:cs typeface="Times New Roman" charset="0"/>
              </a:rPr>
              <a:t>　</a:t>
            </a:r>
            <a:r>
              <a:rPr lang="zh-CN" altLang="en-US" sz="90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 </a:t>
            </a:r>
            <a:endParaRPr lang="zh-CN" altLang="en-US">
              <a:solidFill>
                <a:srgbClr val="FFFFFF"/>
              </a:solidFill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70661" name="Rectangle 6"/>
          <p:cNvSpPr>
            <a:spLocks noChangeArrowheads="1"/>
          </p:cNvSpPr>
          <p:nvPr/>
        </p:nvSpPr>
        <p:spPr bwMode="auto">
          <a:xfrm>
            <a:off x="0" y="0"/>
            <a:ext cx="368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rgbClr val="FFFFFF"/>
                </a:solidFill>
                <a:latin typeface="宋体" charset="0"/>
                <a:ea typeface="ＭＳ Ｐゴシック" charset="0"/>
                <a:cs typeface="Times New Roman" charset="0"/>
              </a:rPr>
              <a:t>　</a:t>
            </a:r>
            <a:r>
              <a:rPr lang="zh-CN" altLang="en-US" sz="90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 </a:t>
            </a:r>
            <a:endParaRPr lang="zh-CN" altLang="en-US">
              <a:solidFill>
                <a:srgbClr val="FFFFFF"/>
              </a:solidFill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70662" name="Rectangle 7"/>
          <p:cNvSpPr>
            <a:spLocks noChangeArrowheads="1"/>
          </p:cNvSpPr>
          <p:nvPr/>
        </p:nvSpPr>
        <p:spPr bwMode="auto">
          <a:xfrm>
            <a:off x="0" y="0"/>
            <a:ext cx="368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rgbClr val="FFFFFF"/>
                </a:solidFill>
                <a:latin typeface="宋体" charset="0"/>
                <a:ea typeface="ＭＳ Ｐゴシック" charset="0"/>
                <a:cs typeface="Times New Roman" charset="0"/>
              </a:rPr>
              <a:t>　</a:t>
            </a:r>
            <a:r>
              <a:rPr lang="zh-CN" altLang="en-US" sz="90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 </a:t>
            </a:r>
            <a:endParaRPr lang="zh-CN" altLang="en-US">
              <a:solidFill>
                <a:srgbClr val="FFFFFF"/>
              </a:solidFill>
              <a:latin typeface="Arial" charset="0"/>
              <a:ea typeface="ＭＳ Ｐゴシック" charset="0"/>
              <a:cs typeface="Times New Roman" charset="0"/>
            </a:endParaRPr>
          </a:p>
        </p:txBody>
      </p:sp>
      <p:pic>
        <p:nvPicPr>
          <p:cNvPr id="7" name="Picture 4" descr="orolc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38" y="6323013"/>
            <a:ext cx="19224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522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404813"/>
            <a:ext cx="7416800" cy="5976937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endParaRPr lang="zh-CN" altLang="en-US" sz="1600" dirty="0">
              <a:solidFill>
                <a:srgbClr val="000090"/>
              </a:solidFill>
              <a:latin typeface="宋体" charset="0"/>
              <a:ea typeface="宋体" charset="0"/>
              <a:cs typeface="宋体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3400" dirty="0">
                <a:solidFill>
                  <a:srgbClr val="000090"/>
                </a:solidFill>
                <a:latin typeface="Calibri" charset="0"/>
                <a:ea typeface="宋体" charset="0"/>
                <a:cs typeface="宋体" charset="0"/>
              </a:rPr>
              <a:t>In these waters, healing mercy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36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恩典之水</a:t>
            </a:r>
            <a:r>
              <a:rPr lang="en-US" altLang="zh-CN" sz="36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, </a:t>
            </a:r>
            <a:r>
              <a:rPr lang="zh-CN" altLang="en-US" sz="36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涌流喜乐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3400" dirty="0">
                <a:solidFill>
                  <a:srgbClr val="000090"/>
                </a:solidFill>
                <a:latin typeface="Calibri" charset="0"/>
                <a:ea typeface="宋体" charset="0"/>
                <a:cs typeface="宋体" charset="0"/>
              </a:rPr>
              <a:t>  </a:t>
            </a:r>
            <a:r>
              <a:rPr lang="en-US" altLang="zh-CN" sz="3400" dirty="0">
                <a:solidFill>
                  <a:srgbClr val="000090"/>
                </a:solidFill>
                <a:latin typeface="Calibri" charset="0"/>
                <a:ea typeface="宋体" charset="0"/>
                <a:cs typeface="宋体" charset="0"/>
              </a:rPr>
              <a:t>flows with freedom from despair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36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浪花欢唱自由歌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3400" dirty="0">
                <a:solidFill>
                  <a:srgbClr val="000090"/>
                </a:solidFill>
                <a:latin typeface="Calibri" charset="0"/>
                <a:ea typeface="宋体" charset="0"/>
                <a:cs typeface="宋体" charset="0"/>
              </a:rPr>
              <a:t>I am going, to that river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36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我今踏入</a:t>
            </a:r>
            <a:r>
              <a:rPr lang="en-US" altLang="zh-CN" sz="36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, </a:t>
            </a:r>
            <a:r>
              <a:rPr lang="zh-CN" altLang="en-US" sz="36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生命之河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3400" dirty="0">
                <a:solidFill>
                  <a:srgbClr val="000090"/>
                </a:solidFill>
                <a:latin typeface="Calibri" charset="0"/>
                <a:ea typeface="宋体" charset="0"/>
                <a:cs typeface="宋体" charset="0"/>
              </a:rPr>
              <a:t>Lord I need to meet you there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36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主求你来浇灌我</a:t>
            </a:r>
          </a:p>
          <a:p>
            <a:pPr algn="l" eaLnBrk="1" hangingPunct="1">
              <a:lnSpc>
                <a:spcPct val="80000"/>
              </a:lnSpc>
            </a:pPr>
            <a:endParaRPr lang="zh-CN" altLang="en-US" sz="1800" dirty="0">
              <a:solidFill>
                <a:srgbClr val="000090"/>
              </a:solidFill>
              <a:latin typeface="宋体" charset="0"/>
              <a:ea typeface="宋体" charset="0"/>
              <a:cs typeface="宋体" charset="0"/>
            </a:endParaRPr>
          </a:p>
          <a:p>
            <a:pPr eaLnBrk="1" hangingPunct="1">
              <a:lnSpc>
                <a:spcPct val="80000"/>
              </a:lnSpc>
            </a:pPr>
            <a:endParaRPr lang="en-CA" altLang="zh-CN" sz="3000" dirty="0">
              <a:solidFill>
                <a:srgbClr val="000090"/>
              </a:solidFill>
              <a:latin typeface="Calibri" charset="0"/>
              <a:ea typeface="宋体" charset="0"/>
              <a:cs typeface="宋体" charset="0"/>
            </a:endParaRPr>
          </a:p>
          <a:p>
            <a:pPr algn="r" eaLnBrk="1" hangingPunct="1">
              <a:lnSpc>
                <a:spcPct val="80000"/>
              </a:lnSpc>
            </a:pPr>
            <a:r>
              <a:rPr lang="en-CA" altLang="zh-CN" sz="1600" dirty="0">
                <a:solidFill>
                  <a:srgbClr val="000090"/>
                </a:solidFill>
                <a:latin typeface="Tahoma" charset="0"/>
                <a:ea typeface="宋体" charset="0"/>
                <a:cs typeface="宋体" charset="0"/>
              </a:rPr>
              <a:t>The River </a:t>
            </a:r>
            <a:r>
              <a:rPr lang="en-US" altLang="zh-CN" sz="1600" dirty="0">
                <a:solidFill>
                  <a:srgbClr val="000090"/>
                </a:solidFill>
                <a:latin typeface="Tahoma" charset="0"/>
                <a:ea typeface="宋体" charset="0"/>
                <a:cs typeface="宋体" charset="0"/>
              </a:rPr>
              <a:t>2/6</a:t>
            </a:r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0" y="0"/>
            <a:ext cx="368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rgbClr val="FFFFFF"/>
                </a:solidFill>
                <a:latin typeface="宋体" charset="0"/>
                <a:ea typeface="ＭＳ Ｐゴシック" charset="0"/>
                <a:cs typeface="Times New Roman" charset="0"/>
              </a:rPr>
              <a:t>　</a:t>
            </a:r>
            <a:r>
              <a:rPr lang="zh-CN" altLang="en-US" sz="90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 </a:t>
            </a:r>
            <a:endParaRPr lang="zh-CN" altLang="en-US">
              <a:solidFill>
                <a:srgbClr val="FFFFFF"/>
              </a:solidFill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68612" name="Rectangle 5"/>
          <p:cNvSpPr>
            <a:spLocks noChangeArrowheads="1"/>
          </p:cNvSpPr>
          <p:nvPr/>
        </p:nvSpPr>
        <p:spPr bwMode="auto">
          <a:xfrm>
            <a:off x="0" y="0"/>
            <a:ext cx="368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rgbClr val="FFFFFF"/>
                </a:solidFill>
                <a:latin typeface="宋体" charset="0"/>
                <a:ea typeface="ＭＳ Ｐゴシック" charset="0"/>
                <a:cs typeface="Times New Roman" charset="0"/>
              </a:rPr>
              <a:t>　</a:t>
            </a:r>
            <a:r>
              <a:rPr lang="zh-CN" altLang="en-US" sz="90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 </a:t>
            </a:r>
            <a:endParaRPr lang="zh-CN" altLang="en-US">
              <a:solidFill>
                <a:srgbClr val="FFFFFF"/>
              </a:solidFill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68613" name="Rectangle 6"/>
          <p:cNvSpPr>
            <a:spLocks noChangeArrowheads="1"/>
          </p:cNvSpPr>
          <p:nvPr/>
        </p:nvSpPr>
        <p:spPr bwMode="auto">
          <a:xfrm>
            <a:off x="0" y="0"/>
            <a:ext cx="368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rgbClr val="FFFFFF"/>
                </a:solidFill>
                <a:latin typeface="宋体" charset="0"/>
                <a:ea typeface="ＭＳ Ｐゴシック" charset="0"/>
                <a:cs typeface="Times New Roman" charset="0"/>
              </a:rPr>
              <a:t>　</a:t>
            </a:r>
            <a:r>
              <a:rPr lang="zh-CN" altLang="en-US" sz="90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 </a:t>
            </a:r>
            <a:endParaRPr lang="zh-CN" altLang="en-US">
              <a:solidFill>
                <a:srgbClr val="FFFFFF"/>
              </a:solidFill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68614" name="Rectangle 7"/>
          <p:cNvSpPr>
            <a:spLocks noChangeArrowheads="1"/>
          </p:cNvSpPr>
          <p:nvPr/>
        </p:nvSpPr>
        <p:spPr bwMode="auto">
          <a:xfrm>
            <a:off x="0" y="0"/>
            <a:ext cx="368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rgbClr val="FFFFFF"/>
                </a:solidFill>
                <a:latin typeface="宋体" charset="0"/>
                <a:ea typeface="ＭＳ Ｐゴシック" charset="0"/>
                <a:cs typeface="Times New Roman" charset="0"/>
              </a:rPr>
              <a:t>　</a:t>
            </a:r>
            <a:r>
              <a:rPr lang="zh-CN" altLang="en-US" sz="90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 </a:t>
            </a:r>
            <a:endParaRPr lang="zh-CN" altLang="en-US">
              <a:solidFill>
                <a:srgbClr val="FFFFFF"/>
              </a:solidFill>
              <a:latin typeface="Arial" charset="0"/>
              <a:ea typeface="ＭＳ Ｐゴシック" charset="0"/>
              <a:cs typeface="Times New Roman" charset="0"/>
            </a:endParaRPr>
          </a:p>
        </p:txBody>
      </p:sp>
      <p:pic>
        <p:nvPicPr>
          <p:cNvPr id="7" name="Picture 4" descr="orolcc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38" y="6323013"/>
            <a:ext cx="19224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404813"/>
            <a:ext cx="7416800" cy="5976937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endParaRPr lang="zh-CN" altLang="en-US" sz="1600" dirty="0">
              <a:solidFill>
                <a:srgbClr val="000090"/>
              </a:solidFill>
              <a:latin typeface="宋体" charset="0"/>
              <a:ea typeface="宋体" charset="0"/>
              <a:cs typeface="宋体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3400" dirty="0">
                <a:solidFill>
                  <a:srgbClr val="000090"/>
                </a:solidFill>
                <a:latin typeface="Calibri" charset="0"/>
                <a:ea typeface="宋体" charset="0"/>
                <a:cs typeface="宋体" charset="0"/>
              </a:rPr>
              <a:t>Precious Jesus, I am ready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36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宝贵耶稣</a:t>
            </a:r>
            <a:r>
              <a:rPr lang="en-US" altLang="zh-CN" sz="36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, </a:t>
            </a:r>
            <a:r>
              <a:rPr lang="zh-CN" altLang="en-US" sz="36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我已决定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36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  </a:t>
            </a:r>
            <a:r>
              <a:rPr lang="en-US" altLang="zh-CN" sz="3400" dirty="0">
                <a:solidFill>
                  <a:srgbClr val="000090"/>
                </a:solidFill>
                <a:latin typeface="Calibri" charset="0"/>
                <a:ea typeface="宋体" charset="0"/>
                <a:cs typeface="宋体" charset="0"/>
              </a:rPr>
              <a:t>to surrender every care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36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将我忧虑全交托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3400" dirty="0">
                <a:solidFill>
                  <a:srgbClr val="000090"/>
                </a:solidFill>
                <a:latin typeface="Calibri" charset="0"/>
                <a:ea typeface="宋体" charset="0"/>
                <a:cs typeface="宋体" charset="0"/>
              </a:rPr>
              <a:t>Take my hand now, lead me closer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36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牵我手往</a:t>
            </a:r>
            <a:r>
              <a:rPr lang="en-US" altLang="zh-CN" sz="36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, </a:t>
            </a:r>
            <a:r>
              <a:rPr lang="zh-CN" altLang="en-US" sz="36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水深之处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3400" dirty="0">
                <a:solidFill>
                  <a:srgbClr val="000090"/>
                </a:solidFill>
                <a:latin typeface="Calibri" charset="0"/>
                <a:ea typeface="宋体" charset="0"/>
                <a:cs typeface="宋体" charset="0"/>
              </a:rPr>
              <a:t>Lord, I need to meet You there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36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主求你来亲近我</a:t>
            </a:r>
          </a:p>
          <a:p>
            <a:pPr eaLnBrk="1" hangingPunct="1">
              <a:lnSpc>
                <a:spcPct val="80000"/>
              </a:lnSpc>
            </a:pPr>
            <a:endParaRPr lang="en-CA" altLang="zh-CN" sz="3600" dirty="0">
              <a:solidFill>
                <a:srgbClr val="000090"/>
              </a:solidFill>
              <a:latin typeface="宋体" charset="0"/>
              <a:ea typeface="宋体" charset="0"/>
              <a:cs typeface="宋体" charset="0"/>
            </a:endParaRPr>
          </a:p>
          <a:p>
            <a:pPr algn="r" eaLnBrk="1" hangingPunct="1">
              <a:lnSpc>
                <a:spcPct val="80000"/>
              </a:lnSpc>
            </a:pPr>
            <a:r>
              <a:rPr lang="en-CA" altLang="zh-CN" sz="1600" dirty="0">
                <a:solidFill>
                  <a:srgbClr val="000090"/>
                </a:solidFill>
                <a:latin typeface="Tahoma" charset="0"/>
                <a:ea typeface="宋体" charset="0"/>
                <a:cs typeface="宋体" charset="0"/>
              </a:rPr>
              <a:t>The River </a:t>
            </a:r>
            <a:r>
              <a:rPr lang="en-US" altLang="zh-CN" sz="1600" dirty="0">
                <a:solidFill>
                  <a:srgbClr val="000090"/>
                </a:solidFill>
                <a:latin typeface="Tahoma" charset="0"/>
                <a:ea typeface="宋体" charset="0"/>
                <a:cs typeface="宋体" charset="0"/>
              </a:rPr>
              <a:t>3/6</a:t>
            </a:r>
          </a:p>
        </p:txBody>
      </p:sp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0" y="0"/>
            <a:ext cx="368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rgbClr val="FFFFFF"/>
                </a:solidFill>
                <a:latin typeface="宋体" charset="0"/>
                <a:ea typeface="ＭＳ Ｐゴシック" charset="0"/>
                <a:cs typeface="Times New Roman" charset="0"/>
              </a:rPr>
              <a:t>　</a:t>
            </a:r>
            <a:r>
              <a:rPr lang="zh-CN" altLang="en-US" sz="90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 </a:t>
            </a:r>
            <a:endParaRPr lang="zh-CN" altLang="en-US">
              <a:solidFill>
                <a:srgbClr val="FFFFFF"/>
              </a:solidFill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70660" name="Rectangle 5"/>
          <p:cNvSpPr>
            <a:spLocks noChangeArrowheads="1"/>
          </p:cNvSpPr>
          <p:nvPr/>
        </p:nvSpPr>
        <p:spPr bwMode="auto">
          <a:xfrm>
            <a:off x="0" y="0"/>
            <a:ext cx="368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rgbClr val="FFFFFF"/>
                </a:solidFill>
                <a:latin typeface="宋体" charset="0"/>
                <a:ea typeface="ＭＳ Ｐゴシック" charset="0"/>
                <a:cs typeface="Times New Roman" charset="0"/>
              </a:rPr>
              <a:t>　</a:t>
            </a:r>
            <a:r>
              <a:rPr lang="zh-CN" altLang="en-US" sz="90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 </a:t>
            </a:r>
            <a:endParaRPr lang="zh-CN" altLang="en-US">
              <a:solidFill>
                <a:srgbClr val="FFFFFF"/>
              </a:solidFill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70661" name="Rectangle 6"/>
          <p:cNvSpPr>
            <a:spLocks noChangeArrowheads="1"/>
          </p:cNvSpPr>
          <p:nvPr/>
        </p:nvSpPr>
        <p:spPr bwMode="auto">
          <a:xfrm>
            <a:off x="0" y="0"/>
            <a:ext cx="368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rgbClr val="FFFFFF"/>
                </a:solidFill>
                <a:latin typeface="宋体" charset="0"/>
                <a:ea typeface="ＭＳ Ｐゴシック" charset="0"/>
                <a:cs typeface="Times New Roman" charset="0"/>
              </a:rPr>
              <a:t>　</a:t>
            </a:r>
            <a:r>
              <a:rPr lang="zh-CN" altLang="en-US" sz="90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 </a:t>
            </a:r>
            <a:endParaRPr lang="zh-CN" altLang="en-US">
              <a:solidFill>
                <a:srgbClr val="FFFFFF"/>
              </a:solidFill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70662" name="Rectangle 7"/>
          <p:cNvSpPr>
            <a:spLocks noChangeArrowheads="1"/>
          </p:cNvSpPr>
          <p:nvPr/>
        </p:nvSpPr>
        <p:spPr bwMode="auto">
          <a:xfrm>
            <a:off x="0" y="0"/>
            <a:ext cx="368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rgbClr val="FFFFFF"/>
                </a:solidFill>
                <a:latin typeface="宋体" charset="0"/>
                <a:ea typeface="ＭＳ Ｐゴシック" charset="0"/>
                <a:cs typeface="Times New Roman" charset="0"/>
              </a:rPr>
              <a:t>　</a:t>
            </a:r>
            <a:r>
              <a:rPr lang="zh-CN" altLang="en-US" sz="90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 </a:t>
            </a:r>
            <a:endParaRPr lang="zh-CN" altLang="en-US">
              <a:solidFill>
                <a:srgbClr val="FFFFFF"/>
              </a:solidFill>
              <a:latin typeface="Arial" charset="0"/>
              <a:ea typeface="ＭＳ Ｐゴシック" charset="0"/>
              <a:cs typeface="Times New Roman" charset="0"/>
            </a:endParaRPr>
          </a:p>
        </p:txBody>
      </p:sp>
      <p:pic>
        <p:nvPicPr>
          <p:cNvPr id="7" name="Picture 4" descr="orolc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38" y="6323013"/>
            <a:ext cx="19224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66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zh-TW" sz="2000" dirty="0" smtClean="0">
                <a:effectLst/>
                <a:latin typeface="黑体"/>
                <a:ea typeface="黑体"/>
                <a:cs typeface="黑体"/>
              </a:rPr>
              <a:t>【</a:t>
            </a:r>
            <a:r>
              <a:rPr lang="zh-TW" altLang="en-US" sz="2000" dirty="0" smtClean="0">
                <a:effectLst/>
                <a:latin typeface="黑体"/>
                <a:ea typeface="黑体"/>
                <a:cs typeface="黑体"/>
              </a:rPr>
              <a:t>耶穌恩友</a:t>
            </a:r>
            <a:r>
              <a:rPr lang="en-US" altLang="zh-TW" sz="2000" dirty="0" smtClean="0">
                <a:effectLst/>
                <a:latin typeface="黑体"/>
                <a:ea typeface="黑体"/>
                <a:cs typeface="黑体"/>
              </a:rPr>
              <a:t>】</a:t>
            </a:r>
            <a:r>
              <a:rPr lang="en-US" altLang="zh-CN" sz="2000" dirty="0" smtClean="0">
                <a:effectLst/>
                <a:latin typeface="黑体"/>
                <a:ea typeface="黑体"/>
                <a:cs typeface="黑体"/>
              </a:rPr>
              <a:t> </a:t>
            </a:r>
            <a:endParaRPr lang="en-US" altLang="zh-TW" sz="2000" dirty="0">
              <a:effectLst/>
              <a:latin typeface="黑体"/>
              <a:ea typeface="黑体"/>
              <a:cs typeface="黑体"/>
            </a:endParaRP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09614"/>
            <a:ext cx="9144000" cy="561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HT" altLang="en-US" sz="4000" dirty="0">
                <a:solidFill>
                  <a:schemeClr val="tx2">
                    <a:lumMod val="50000"/>
                  </a:schemeClr>
                </a:solidFill>
              </a:rPr>
              <a:t>耶穌是我親愛朋友，</a:t>
            </a:r>
            <a:r>
              <a:rPr lang="zh-CHT" altLang="en-US" sz="4000" dirty="0" smtClean="0">
                <a:solidFill>
                  <a:schemeClr val="tx2">
                    <a:lumMod val="50000"/>
                  </a:schemeClr>
                </a:solidFill>
              </a:rPr>
              <a:t>背負我罪擔我憂</a:t>
            </a:r>
            <a:r>
              <a:rPr lang="en-US" altLang="zh-CHT" sz="4000" dirty="0" smtClean="0">
                <a:solidFill>
                  <a:schemeClr val="tx2">
                    <a:lumMod val="50000"/>
                  </a:schemeClr>
                </a:solidFill>
              </a:rPr>
              <a:t> </a:t>
            </a:r>
            <a:r>
              <a:rPr lang="zh-CHT" altLang="en-US" sz="4000" dirty="0">
                <a:solidFill>
                  <a:schemeClr val="tx2">
                    <a:lumMod val="50000"/>
                  </a:schemeClr>
                </a:solidFill>
              </a:rPr>
              <a:t>何等權利能將萬事，帶到主恩座前</a:t>
            </a:r>
            <a:r>
              <a:rPr lang="zh-CHT" altLang="en-US" sz="4000" dirty="0" smtClean="0">
                <a:solidFill>
                  <a:schemeClr val="tx2">
                    <a:lumMod val="50000"/>
                  </a:schemeClr>
                </a:solidFill>
              </a:rPr>
              <a:t>求</a:t>
            </a:r>
            <a:r>
              <a:rPr lang="en-US" altLang="zh-CHT" sz="4000" dirty="0" smtClean="0">
                <a:solidFill>
                  <a:schemeClr val="tx2">
                    <a:lumMod val="50000"/>
                  </a:schemeClr>
                </a:solidFill>
              </a:rPr>
              <a:t> </a:t>
            </a:r>
            <a:r>
              <a:rPr lang="zh-CHT" altLang="en-US" sz="4000" dirty="0">
                <a:solidFill>
                  <a:schemeClr val="tx2">
                    <a:lumMod val="50000"/>
                  </a:schemeClr>
                </a:solidFill>
              </a:rPr>
              <a:t>多少平安屢屢失去，</a:t>
            </a:r>
            <a:r>
              <a:rPr lang="zh-CHT" altLang="en-US" sz="4000" dirty="0" smtClean="0">
                <a:solidFill>
                  <a:schemeClr val="tx2">
                    <a:lumMod val="50000"/>
                  </a:schemeClr>
                </a:solidFill>
              </a:rPr>
              <a:t>多少痛苦白白受</a:t>
            </a:r>
            <a:r>
              <a:rPr lang="en-US" altLang="zh-CHT" sz="4000" dirty="0" smtClean="0">
                <a:solidFill>
                  <a:schemeClr val="tx2">
                    <a:lumMod val="50000"/>
                  </a:schemeClr>
                </a:solidFill>
              </a:rPr>
              <a:t> </a:t>
            </a:r>
            <a:r>
              <a:rPr lang="zh-CHT" altLang="en-US" sz="4000" dirty="0">
                <a:solidFill>
                  <a:schemeClr val="tx2">
                    <a:lumMod val="50000"/>
                  </a:schemeClr>
                </a:solidFill>
              </a:rPr>
              <a:t>皆因我們未將萬事，帶到主恩座前</a:t>
            </a:r>
            <a:r>
              <a:rPr lang="zh-CHT" altLang="en-US" sz="4000" dirty="0" smtClean="0">
                <a:solidFill>
                  <a:schemeClr val="tx2">
                    <a:lumMod val="50000"/>
                  </a:schemeClr>
                </a:solidFill>
              </a:rPr>
              <a:t>求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/>
              <a:latin typeface="黑体"/>
              <a:ea typeface="黑体"/>
              <a:cs typeface="黑体"/>
            </a:endParaRPr>
          </a:p>
        </p:txBody>
      </p:sp>
      <p:sp>
        <p:nvSpPr>
          <p:cNvPr id="520196" name="Text Box 4"/>
          <p:cNvSpPr txBox="1">
            <a:spLocks noChangeArrowheads="1"/>
          </p:cNvSpPr>
          <p:nvPr/>
        </p:nvSpPr>
        <p:spPr bwMode="auto">
          <a:xfrm>
            <a:off x="295276" y="6326189"/>
            <a:ext cx="29273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TW" sz="1200" dirty="0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[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© </a:t>
            </a:r>
            <a:r>
              <a:rPr lang="zh-TW" altLang="en-US" sz="1200" dirty="0" smtClean="0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生命聖詩</a:t>
            </a:r>
            <a:r>
              <a:rPr lang="en-US" altLang="zh-CN" sz="1200" dirty="0" smtClean="0">
                <a:solidFill>
                  <a:srgbClr val="000000"/>
                </a:solidFill>
                <a:latin typeface="Tahoma" charset="0"/>
                <a:ea typeface="宋体" charset="0"/>
                <a:cs typeface="宋体" charset="0"/>
              </a:rPr>
              <a:t>, </a:t>
            </a:r>
            <a:r>
              <a:rPr lang="en-US" altLang="zh-TW" sz="1200" dirty="0" smtClean="0">
                <a:solidFill>
                  <a:srgbClr val="000000"/>
                </a:solidFill>
                <a:latin typeface="Tahoma" charset="0"/>
                <a:ea typeface="宋体" charset="0"/>
                <a:cs typeface="宋体" charset="0"/>
              </a:rPr>
              <a:t>433</a:t>
            </a:r>
            <a:r>
              <a:rPr lang="en-US" altLang="zh-TW" sz="1200" dirty="0" smtClean="0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]</a:t>
            </a:r>
            <a:endParaRPr lang="en-US" altLang="zh-TW" sz="1200" dirty="0">
              <a:solidFill>
                <a:srgbClr val="000000"/>
              </a:solidFill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01180" y="6372355"/>
            <a:ext cx="12177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TW" sz="1200" dirty="0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1</a:t>
            </a:r>
            <a:r>
              <a:rPr lang="en-US" altLang="zh-TW" sz="1200" dirty="0" smtClean="0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/</a:t>
            </a:r>
            <a:r>
              <a:rPr lang="zh-TW" altLang="zh-TW" sz="1200" dirty="0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3</a:t>
            </a:r>
            <a:endParaRPr lang="en-US" altLang="zh-TW" sz="1200" dirty="0">
              <a:solidFill>
                <a:srgbClr val="000000"/>
              </a:solidFill>
              <a:latin typeface="Times New Roman" charset="0"/>
              <a:ea typeface="新細明體" charset="0"/>
              <a:cs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4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404813"/>
            <a:ext cx="7416800" cy="6453187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endParaRPr lang="zh-CN" altLang="en-US" sz="1200" dirty="0">
              <a:solidFill>
                <a:srgbClr val="000090"/>
              </a:solidFill>
              <a:latin typeface="宋体" charset="0"/>
              <a:ea typeface="宋体" charset="0"/>
              <a:cs typeface="宋体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600" dirty="0">
                <a:solidFill>
                  <a:srgbClr val="000090"/>
                </a:solidFill>
                <a:latin typeface="Calibri" charset="0"/>
                <a:ea typeface="宋体" charset="0"/>
                <a:cs typeface="宋体" charset="0"/>
              </a:rPr>
              <a:t>Come and join us, in the river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28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来吧进入</a:t>
            </a:r>
            <a:r>
              <a:rPr lang="en-US" altLang="zh-CN" sz="28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, </a:t>
            </a:r>
            <a:r>
              <a:rPr lang="zh-CN" altLang="en-US" sz="28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耶稣爱中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600" dirty="0">
                <a:solidFill>
                  <a:srgbClr val="000090"/>
                </a:solidFill>
                <a:latin typeface="Calibri" charset="0"/>
                <a:ea typeface="宋体" charset="0"/>
                <a:cs typeface="宋体" charset="0"/>
              </a:rPr>
              <a:t>Come find life beyond compare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28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汇入不息生命河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600" dirty="0">
                <a:solidFill>
                  <a:srgbClr val="000090"/>
                </a:solidFill>
                <a:latin typeface="Calibri" charset="0"/>
                <a:ea typeface="宋体" charset="0"/>
                <a:cs typeface="宋体" charset="0"/>
              </a:rPr>
              <a:t>He is calling, He is waiting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28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他正等待</a:t>
            </a:r>
            <a:r>
              <a:rPr lang="en-US" altLang="zh-CN" sz="28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, </a:t>
            </a:r>
            <a:r>
              <a:rPr lang="zh-CN" altLang="en-US" sz="28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他在呼唤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600" dirty="0">
                <a:solidFill>
                  <a:srgbClr val="000090"/>
                </a:solidFill>
                <a:latin typeface="Calibri" charset="0"/>
                <a:ea typeface="宋体" charset="0"/>
                <a:cs typeface="宋体" charset="0"/>
              </a:rPr>
              <a:t>Jesus longs to meet you there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28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耶稣期盼迎见我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600" dirty="0">
                <a:solidFill>
                  <a:srgbClr val="000090"/>
                </a:solidFill>
                <a:latin typeface="Calibri" charset="0"/>
                <a:ea typeface="宋体" charset="0"/>
                <a:cs typeface="宋体" charset="0"/>
              </a:rPr>
              <a:t>He is calling, He is waiting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28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他正等待</a:t>
            </a:r>
            <a:r>
              <a:rPr lang="en-US" altLang="zh-CN" sz="28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, </a:t>
            </a:r>
            <a:r>
              <a:rPr lang="zh-CN" altLang="en-US" sz="28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他在呼唤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600" dirty="0">
                <a:solidFill>
                  <a:srgbClr val="000090"/>
                </a:solidFill>
                <a:latin typeface="Calibri" charset="0"/>
                <a:ea typeface="宋体" charset="0"/>
                <a:cs typeface="宋体" charset="0"/>
              </a:rPr>
              <a:t>Jesus longs to meet you there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2800" dirty="0">
                <a:solidFill>
                  <a:srgbClr val="000090"/>
                </a:solidFill>
                <a:latin typeface="宋体" charset="0"/>
                <a:ea typeface="宋体" charset="0"/>
                <a:cs typeface="宋体" charset="0"/>
              </a:rPr>
              <a:t>耶稣期盼迎见我</a:t>
            </a:r>
          </a:p>
          <a:p>
            <a:pPr eaLnBrk="1" hangingPunct="1">
              <a:lnSpc>
                <a:spcPct val="90000"/>
              </a:lnSpc>
            </a:pPr>
            <a:endParaRPr lang="en-CA" altLang="zh-CN" sz="2100" dirty="0">
              <a:solidFill>
                <a:srgbClr val="000090"/>
              </a:solidFill>
              <a:latin typeface="Calibri" charset="0"/>
              <a:ea typeface="宋体" charset="0"/>
              <a:cs typeface="宋体" charset="0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CA" altLang="zh-CN" sz="1200" dirty="0">
                <a:solidFill>
                  <a:srgbClr val="000090"/>
                </a:solidFill>
                <a:latin typeface="Tahoma" charset="0"/>
                <a:ea typeface="宋体" charset="0"/>
                <a:cs typeface="宋体" charset="0"/>
              </a:rPr>
              <a:t>The River </a:t>
            </a:r>
            <a:r>
              <a:rPr lang="en-US" altLang="zh-CN" sz="1200" dirty="0">
                <a:solidFill>
                  <a:srgbClr val="000090"/>
                </a:solidFill>
                <a:latin typeface="Tahoma" charset="0"/>
                <a:ea typeface="宋体" charset="0"/>
                <a:cs typeface="宋体" charset="0"/>
              </a:rPr>
              <a:t>4/6</a:t>
            </a:r>
          </a:p>
        </p:txBody>
      </p:sp>
      <p:sp>
        <p:nvSpPr>
          <p:cNvPr id="78851" name="Rectangle 4"/>
          <p:cNvSpPr>
            <a:spLocks noChangeArrowheads="1"/>
          </p:cNvSpPr>
          <p:nvPr/>
        </p:nvSpPr>
        <p:spPr bwMode="auto">
          <a:xfrm>
            <a:off x="0" y="0"/>
            <a:ext cx="368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rgbClr val="FFFFFF"/>
                </a:solidFill>
                <a:latin typeface="宋体" charset="0"/>
                <a:ea typeface="ＭＳ Ｐゴシック" charset="0"/>
                <a:cs typeface="Times New Roman" charset="0"/>
              </a:rPr>
              <a:t>　</a:t>
            </a:r>
            <a:r>
              <a:rPr lang="zh-CN" altLang="en-US" sz="90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 </a:t>
            </a:r>
            <a:endParaRPr lang="zh-CN" altLang="en-US">
              <a:solidFill>
                <a:srgbClr val="FFFFFF"/>
              </a:solidFill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78852" name="Rectangle 5"/>
          <p:cNvSpPr>
            <a:spLocks noChangeArrowheads="1"/>
          </p:cNvSpPr>
          <p:nvPr/>
        </p:nvSpPr>
        <p:spPr bwMode="auto">
          <a:xfrm>
            <a:off x="0" y="0"/>
            <a:ext cx="368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rgbClr val="FFFFFF"/>
                </a:solidFill>
                <a:latin typeface="宋体" charset="0"/>
                <a:ea typeface="ＭＳ Ｐゴシック" charset="0"/>
                <a:cs typeface="Times New Roman" charset="0"/>
              </a:rPr>
              <a:t>　</a:t>
            </a:r>
            <a:r>
              <a:rPr lang="zh-CN" altLang="en-US" sz="90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 </a:t>
            </a:r>
            <a:endParaRPr lang="zh-CN" altLang="en-US">
              <a:solidFill>
                <a:srgbClr val="FFFFFF"/>
              </a:solidFill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78853" name="Rectangle 6"/>
          <p:cNvSpPr>
            <a:spLocks noChangeArrowheads="1"/>
          </p:cNvSpPr>
          <p:nvPr/>
        </p:nvSpPr>
        <p:spPr bwMode="auto">
          <a:xfrm>
            <a:off x="0" y="0"/>
            <a:ext cx="368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rgbClr val="FFFFFF"/>
                </a:solidFill>
                <a:latin typeface="宋体" charset="0"/>
                <a:ea typeface="ＭＳ Ｐゴシック" charset="0"/>
                <a:cs typeface="Times New Roman" charset="0"/>
              </a:rPr>
              <a:t>　</a:t>
            </a:r>
            <a:r>
              <a:rPr lang="zh-CN" altLang="en-US" sz="90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 </a:t>
            </a:r>
            <a:endParaRPr lang="zh-CN" altLang="en-US">
              <a:solidFill>
                <a:srgbClr val="FFFFFF"/>
              </a:solidFill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78854" name="Rectangle 7"/>
          <p:cNvSpPr>
            <a:spLocks noChangeArrowheads="1"/>
          </p:cNvSpPr>
          <p:nvPr/>
        </p:nvSpPr>
        <p:spPr bwMode="auto">
          <a:xfrm>
            <a:off x="0" y="0"/>
            <a:ext cx="368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rgbClr val="FFFFFF"/>
                </a:solidFill>
                <a:latin typeface="宋体" charset="0"/>
                <a:ea typeface="ＭＳ Ｐゴシック" charset="0"/>
                <a:cs typeface="Times New Roman" charset="0"/>
              </a:rPr>
              <a:t>　</a:t>
            </a:r>
            <a:r>
              <a:rPr lang="zh-CN" altLang="en-US" sz="90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 </a:t>
            </a:r>
            <a:endParaRPr lang="zh-CN" altLang="en-US">
              <a:solidFill>
                <a:srgbClr val="FFFFFF"/>
              </a:solidFill>
              <a:latin typeface="Arial" charset="0"/>
              <a:ea typeface="ＭＳ Ｐゴシック" charset="0"/>
              <a:cs typeface="Times New Roman" charset="0"/>
            </a:endParaRPr>
          </a:p>
        </p:txBody>
      </p:sp>
      <p:pic>
        <p:nvPicPr>
          <p:cNvPr id="7" name="Picture 4" descr="orolc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38" y="6323013"/>
            <a:ext cx="19224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6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8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4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5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6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3591</TotalTime>
  <Words>862</Words>
  <Application>Microsoft Macintosh PowerPoint</Application>
  <PresentationFormat>On-screen Show (4:3)</PresentationFormat>
  <Paragraphs>241</Paragraphs>
  <Slides>27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13_Default Design</vt:lpstr>
      <vt:lpstr>1_Office Theme</vt:lpstr>
      <vt:lpstr>16_Ocean</vt:lpstr>
      <vt:lpstr>Ocean</vt:lpstr>
      <vt:lpstr>2_Office Theme</vt:lpstr>
      <vt:lpstr>Office Theme</vt:lpstr>
      <vt:lpstr>8_Ocean</vt:lpstr>
      <vt:lpstr>3_Office Theme</vt:lpstr>
      <vt:lpstr>4_Office Theme</vt:lpstr>
      <vt:lpstr>PowerPoint Presentation</vt:lpstr>
      <vt:lpstr>【來高聲唱】 </vt:lpstr>
      <vt:lpstr>【來高聲唱】 </vt:lpstr>
      <vt:lpstr>PowerPoint Presentation</vt:lpstr>
      <vt:lpstr>PowerPoint Presentation</vt:lpstr>
      <vt:lpstr>PowerPoint Presentation</vt:lpstr>
      <vt:lpstr>PowerPoint Presentation</vt:lpstr>
      <vt:lpstr>【耶穌恩友】 </vt:lpstr>
      <vt:lpstr>PowerPoint Presentation</vt:lpstr>
      <vt:lpstr>PowerPoint Presentation</vt:lpstr>
      <vt:lpstr>PowerPoint Presentation</vt:lpstr>
      <vt:lpstr>腳步</vt:lpstr>
      <vt:lpstr>腳步</vt:lpstr>
      <vt:lpstr>PowerPoint Presentation</vt:lpstr>
      <vt:lpstr>PowerPoint Presentation</vt:lpstr>
      <vt:lpstr>PowerPoint Presentation</vt:lpstr>
      <vt:lpstr>PowerPoint Presentation</vt:lpstr>
      <vt:lpstr>歡迎報告  Warm Welcome &amp; Announcement</vt:lpstr>
      <vt:lpstr>PowerPoint Presentation</vt:lpstr>
      <vt:lpstr>PowerPoint Presentation</vt:lpstr>
      <vt:lpstr>以奉獻敬拜神 Offering to Worship God</vt:lpstr>
      <vt:lpstr>PowerPoint Presentation</vt:lpstr>
      <vt:lpstr>PowerPoint Presentation</vt:lpstr>
      <vt:lpstr>實現神給你的夢想 【賽 53:1】</vt:lpstr>
      <vt:lpstr>【委身之歌】 </vt:lpstr>
      <vt:lpstr>【委身之歌】 </vt:lpstr>
      <vt:lpstr>PowerPoint Presentation</vt:lpstr>
    </vt:vector>
  </TitlesOfParts>
  <Company>OROLCC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Zhang</dc:creator>
  <cp:lastModifiedBy>Kevin Zhang</cp:lastModifiedBy>
  <cp:revision>246</cp:revision>
  <cp:lastPrinted>2013-11-16T05:20:18Z</cp:lastPrinted>
  <dcterms:created xsi:type="dcterms:W3CDTF">2012-10-20T18:56:11Z</dcterms:created>
  <dcterms:modified xsi:type="dcterms:W3CDTF">2013-11-16T05:20:42Z</dcterms:modified>
</cp:coreProperties>
</file>